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53" r:id="rId4"/>
  </p:sldMasterIdLst>
  <p:notesMasterIdLst>
    <p:notesMasterId r:id="rId12"/>
  </p:notesMasterIdLst>
  <p:handoutMasterIdLst>
    <p:handoutMasterId r:id="rId13"/>
  </p:handoutMasterIdLst>
  <p:sldIdLst>
    <p:sldId id="256" r:id="rId5"/>
    <p:sldId id="320" r:id="rId6"/>
    <p:sldId id="257" r:id="rId7"/>
    <p:sldId id="334" r:id="rId8"/>
    <p:sldId id="318" r:id="rId9"/>
    <p:sldId id="332" r:id="rId10"/>
    <p:sldId id="306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598" autoAdjust="0"/>
  </p:normalViewPr>
  <p:slideViewPr>
    <p:cSldViewPr snapToGrid="0">
      <p:cViewPr varScale="1">
        <p:scale>
          <a:sx n="86" d="100"/>
          <a:sy n="86" d="100"/>
        </p:scale>
        <p:origin x="56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5" d="100"/>
          <a:sy n="65" d="100"/>
        </p:scale>
        <p:origin x="3154" y="4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image" Target="../media/image18.jp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image" Target="../media/image18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C72703F-EB58-4B0C-8B2A-EDF2A51B2C6C}" type="doc">
      <dgm:prSet loTypeId="urn:microsoft.com/office/officeart/2019/1/layout/PeoplePortraitsList" loCatId="profile" qsTypeId="urn:microsoft.com/office/officeart/2005/8/quickstyle/3d2" qsCatId="3D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1E293C9C-50F7-4DF0-A45F-EF6AA41E15B2}">
      <dgm:prSet custT="1"/>
      <dgm:spPr/>
      <dgm:t>
        <a:bodyPr/>
        <a:lstStyle/>
        <a:p>
          <a:pPr algn="ctr">
            <a:lnSpc>
              <a:spcPct val="100000"/>
            </a:lnSpc>
            <a:defRPr b="1" spc="20">
              <a:latin typeface="+mj-lt"/>
            </a:defRPr>
          </a:pPr>
          <a:r>
            <a:rPr lang="en-US" sz="2800" b="0" dirty="0"/>
            <a:t>Kriss Kevin Santos</a:t>
          </a:r>
          <a:br>
            <a:rPr lang="en-US" sz="1600" dirty="0"/>
          </a:br>
          <a:endParaRPr lang="en-US" sz="1600" b="0" dirty="0">
            <a:latin typeface="+mn-lt"/>
          </a:endParaRPr>
        </a:p>
      </dgm:t>
    </dgm:pt>
    <dgm:pt modelId="{04936CC5-1B2F-4620-ABDF-F195956C3F4A}" type="parTrans" cxnId="{A7E7000F-0D10-4D88-844F-C9CB2A6A39DA}">
      <dgm:prSet/>
      <dgm:spPr/>
      <dgm:t>
        <a:bodyPr/>
        <a:lstStyle/>
        <a:p>
          <a:endParaRPr lang="en-US"/>
        </a:p>
      </dgm:t>
    </dgm:pt>
    <dgm:pt modelId="{E019F05B-61F4-4915-9D10-5D6F328EA591}" type="sibTrans" cxnId="{A7E7000F-0D10-4D88-844F-C9CB2A6A39DA}">
      <dgm:prSet/>
      <dgm:spPr/>
      <dgm:t>
        <a:bodyPr/>
        <a:lstStyle/>
        <a:p>
          <a:endParaRPr lang="en-US"/>
        </a:p>
      </dgm:t>
    </dgm:pt>
    <dgm:pt modelId="{B2F9B3BC-1849-4A4A-BBE4-752B9B492C76}">
      <dgm:prSet custT="1"/>
      <dgm:spPr/>
      <dgm:t>
        <a:bodyPr/>
        <a:lstStyle/>
        <a:p>
          <a:pPr algn="ctr">
            <a:lnSpc>
              <a:spcPct val="100000"/>
            </a:lnSpc>
            <a:defRPr b="1" spc="20">
              <a:latin typeface="+mj-lt"/>
            </a:defRPr>
          </a:pPr>
          <a:r>
            <a:rPr lang="en-US" sz="2800" b="0" dirty="0"/>
            <a:t>Michael Pajo</a:t>
          </a:r>
          <a:br>
            <a:rPr lang="en-US" sz="1600" dirty="0"/>
          </a:br>
          <a:endParaRPr lang="en-US" sz="1600" b="0" dirty="0">
            <a:latin typeface="+mn-lt"/>
          </a:endParaRPr>
        </a:p>
      </dgm:t>
    </dgm:pt>
    <dgm:pt modelId="{48FD486C-824F-4590-8CFC-BC1053E533DD}" type="parTrans" cxnId="{BB48F2B9-3F80-43D5-9223-76526A774C2D}">
      <dgm:prSet/>
      <dgm:spPr/>
      <dgm:t>
        <a:bodyPr/>
        <a:lstStyle/>
        <a:p>
          <a:endParaRPr lang="en-US"/>
        </a:p>
      </dgm:t>
    </dgm:pt>
    <dgm:pt modelId="{2946CE56-B018-4C0E-918D-0B36D170024F}" type="sibTrans" cxnId="{BB48F2B9-3F80-43D5-9223-76526A774C2D}">
      <dgm:prSet/>
      <dgm:spPr/>
      <dgm:t>
        <a:bodyPr/>
        <a:lstStyle/>
        <a:p>
          <a:endParaRPr lang="en-US"/>
        </a:p>
      </dgm:t>
    </dgm:pt>
    <dgm:pt modelId="{DA3F2F2F-B5A8-4CFD-ABCE-1BC48CD913AF}">
      <dgm:prSet custT="1"/>
      <dgm:spPr/>
      <dgm:t>
        <a:bodyPr/>
        <a:lstStyle/>
        <a:p>
          <a:pPr algn="ctr">
            <a:lnSpc>
              <a:spcPct val="100000"/>
            </a:lnSpc>
            <a:defRPr b="1" spc="20">
              <a:latin typeface="+mj-lt"/>
            </a:defRPr>
          </a:pPr>
          <a:r>
            <a:rPr lang="en-US" sz="2800" b="0" dirty="0"/>
            <a:t>John Patrick Valera</a:t>
          </a:r>
          <a:endParaRPr lang="en-US" sz="1600" b="0" dirty="0">
            <a:latin typeface="+mn-lt"/>
          </a:endParaRPr>
        </a:p>
      </dgm:t>
    </dgm:pt>
    <dgm:pt modelId="{038FE749-6004-418E-86C7-7C1B1D7930F4}" type="sibTrans" cxnId="{307321D6-32A9-4F29-A35B-8328C6417311}">
      <dgm:prSet/>
      <dgm:spPr/>
      <dgm:t>
        <a:bodyPr/>
        <a:lstStyle/>
        <a:p>
          <a:endParaRPr lang="en-US"/>
        </a:p>
      </dgm:t>
    </dgm:pt>
    <dgm:pt modelId="{D4AFA5E0-6624-49A6-B10B-4FFA7483C001}" type="parTrans" cxnId="{307321D6-32A9-4F29-A35B-8328C6417311}">
      <dgm:prSet/>
      <dgm:spPr/>
      <dgm:t>
        <a:bodyPr/>
        <a:lstStyle/>
        <a:p>
          <a:endParaRPr lang="en-US"/>
        </a:p>
      </dgm:t>
    </dgm:pt>
    <dgm:pt modelId="{BF30E86D-EAFC-44CE-B56C-D7C5EC7742F3}" type="pres">
      <dgm:prSet presAssocID="{5C72703F-EB58-4B0C-8B2A-EDF2A51B2C6C}" presName="root" presStyleCnt="0">
        <dgm:presLayoutVars>
          <dgm:dir/>
          <dgm:resizeHandles val="exact"/>
        </dgm:presLayoutVars>
      </dgm:prSet>
      <dgm:spPr/>
    </dgm:pt>
    <dgm:pt modelId="{E40BB94D-AE1C-4F05-8AA5-E9FA9A8CCCDE}" type="pres">
      <dgm:prSet presAssocID="{1E293C9C-50F7-4DF0-A45F-EF6AA41E15B2}" presName="compNode" presStyleCnt="0"/>
      <dgm:spPr/>
    </dgm:pt>
    <dgm:pt modelId="{1BC7C3C6-BE78-4F0A-9E69-54742F1AA0F3}" type="pres">
      <dgm:prSet presAssocID="{1E293C9C-50F7-4DF0-A45F-EF6AA41E15B2}" presName="topSpace" presStyleCnt="0"/>
      <dgm:spPr/>
    </dgm:pt>
    <dgm:pt modelId="{25238F18-07B8-41D8-8BD9-9F8514E8F9C4}" type="pres">
      <dgm:prSet presAssocID="{1E293C9C-50F7-4DF0-A45F-EF6AA41E15B2}" presName="photoElip" presStyleLbl="node1" presStyleIdx="0" presStyleCnt="3" custScaleX="146906" custScaleY="156318" custLinFactNeighborX="-53580" custLinFactNeighborY="3836"/>
      <dgm:spPr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6FFE343B-847F-4D3F-A2F9-B95E826EC656}" type="pres">
      <dgm:prSet presAssocID="{1E293C9C-50F7-4DF0-A45F-EF6AA41E15B2}" presName="iconSpace" presStyleCnt="0"/>
      <dgm:spPr/>
    </dgm:pt>
    <dgm:pt modelId="{866F95BB-E9D9-40E2-AB9F-99D5F69BA82A}" type="pres">
      <dgm:prSet presAssocID="{1E293C9C-50F7-4DF0-A45F-EF6AA41E15B2}" presName="nameTx" presStyleLbl="revTx" presStyleIdx="0" presStyleCnt="6" custLinFactNeighborX="-35990" custLinFactNeighborY="68878">
        <dgm:presLayoutVars>
          <dgm:chMax val="0"/>
          <dgm:chPref val="0"/>
        </dgm:presLayoutVars>
      </dgm:prSet>
      <dgm:spPr/>
    </dgm:pt>
    <dgm:pt modelId="{B22197FE-7BF1-485D-9B2D-0AD12CF41435}" type="pres">
      <dgm:prSet presAssocID="{1E293C9C-50F7-4DF0-A45F-EF6AA41E15B2}" presName="txSpace" presStyleCnt="0"/>
      <dgm:spPr/>
    </dgm:pt>
    <dgm:pt modelId="{1223E777-77CB-4A9A-BF21-12B513842696}" type="pres">
      <dgm:prSet presAssocID="{1E293C9C-50F7-4DF0-A45F-EF6AA41E15B2}" presName="desTx" presStyleLbl="revTx" presStyleIdx="1" presStyleCnt="6">
        <dgm:presLayoutVars/>
      </dgm:prSet>
      <dgm:spPr/>
    </dgm:pt>
    <dgm:pt modelId="{48A93FE3-F550-4840-B560-2DB8553BED7D}" type="pres">
      <dgm:prSet presAssocID="{1E293C9C-50F7-4DF0-A45F-EF6AA41E15B2}" presName="bottSpace" presStyleCnt="0"/>
      <dgm:spPr/>
    </dgm:pt>
    <dgm:pt modelId="{DCDF700C-8587-4AD0-95CF-A8CEBB3AD30B}" type="pres">
      <dgm:prSet presAssocID="{E019F05B-61F4-4915-9D10-5D6F328EA591}" presName="sibTrans" presStyleCnt="0"/>
      <dgm:spPr/>
    </dgm:pt>
    <dgm:pt modelId="{D5C9CF54-A3DB-4262-A188-C006BBF08A29}" type="pres">
      <dgm:prSet presAssocID="{DA3F2F2F-B5A8-4CFD-ABCE-1BC48CD913AF}" presName="compNode" presStyleCnt="0"/>
      <dgm:spPr/>
    </dgm:pt>
    <dgm:pt modelId="{EB21A753-DAF6-4914-9F97-D017DE4534D0}" type="pres">
      <dgm:prSet presAssocID="{DA3F2F2F-B5A8-4CFD-ABCE-1BC48CD913AF}" presName="topSpace" presStyleCnt="0"/>
      <dgm:spPr/>
    </dgm:pt>
    <dgm:pt modelId="{418E44D8-60E4-4008-9F09-1A652C62E8A6}" type="pres">
      <dgm:prSet presAssocID="{DA3F2F2F-B5A8-4CFD-ABCE-1BC48CD913AF}" presName="photoElip" presStyleLbl="node1" presStyleIdx="1" presStyleCnt="3" custScaleX="167162" custScaleY="152918" custLinFactNeighborX="9490" custLinFactNeighborY="3836"/>
      <dgm:spPr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</dgm:spPr>
    </dgm:pt>
    <dgm:pt modelId="{51349271-76B0-4CC0-A678-325A9A4D3475}" type="pres">
      <dgm:prSet presAssocID="{DA3F2F2F-B5A8-4CFD-ABCE-1BC48CD913AF}" presName="iconSpace" presStyleCnt="0"/>
      <dgm:spPr/>
    </dgm:pt>
    <dgm:pt modelId="{9B5C14B8-8D61-4009-9F8C-194486F530FA}" type="pres">
      <dgm:prSet presAssocID="{DA3F2F2F-B5A8-4CFD-ABCE-1BC48CD913AF}" presName="nameTx" presStyleLbl="revTx" presStyleIdx="2" presStyleCnt="6" custLinFactNeighborX="5575" custLinFactNeighborY="39731">
        <dgm:presLayoutVars>
          <dgm:chMax val="0"/>
          <dgm:chPref val="0"/>
        </dgm:presLayoutVars>
      </dgm:prSet>
      <dgm:spPr/>
    </dgm:pt>
    <dgm:pt modelId="{7C23080D-6185-431F-BAF8-5277AA3C0E29}" type="pres">
      <dgm:prSet presAssocID="{DA3F2F2F-B5A8-4CFD-ABCE-1BC48CD913AF}" presName="txSpace" presStyleCnt="0"/>
      <dgm:spPr/>
    </dgm:pt>
    <dgm:pt modelId="{EE420F84-477D-4635-BEF8-66426E9A259D}" type="pres">
      <dgm:prSet presAssocID="{DA3F2F2F-B5A8-4CFD-ABCE-1BC48CD913AF}" presName="desTx" presStyleLbl="revTx" presStyleIdx="3" presStyleCnt="6" custLinFactY="-45265" custLinFactNeighborX="14101" custLinFactNeighborY="-100000">
        <dgm:presLayoutVars/>
      </dgm:prSet>
      <dgm:spPr/>
    </dgm:pt>
    <dgm:pt modelId="{DB61A93F-5AE0-4A97-AFE4-E1EA7F61D044}" type="pres">
      <dgm:prSet presAssocID="{DA3F2F2F-B5A8-4CFD-ABCE-1BC48CD913AF}" presName="bottSpace" presStyleCnt="0"/>
      <dgm:spPr/>
    </dgm:pt>
    <dgm:pt modelId="{75D7FAE6-857D-40F6-B564-3F282FD27B77}" type="pres">
      <dgm:prSet presAssocID="{038FE749-6004-418E-86C7-7C1B1D7930F4}" presName="sibTrans" presStyleCnt="0"/>
      <dgm:spPr/>
    </dgm:pt>
    <dgm:pt modelId="{F836F72C-94C1-41ED-BA62-813057647F9C}" type="pres">
      <dgm:prSet presAssocID="{B2F9B3BC-1849-4A4A-BBE4-752B9B492C76}" presName="compNode" presStyleCnt="0"/>
      <dgm:spPr/>
    </dgm:pt>
    <dgm:pt modelId="{8D7BA638-A338-4090-BADA-C1ECE7868394}" type="pres">
      <dgm:prSet presAssocID="{B2F9B3BC-1849-4A4A-BBE4-752B9B492C76}" presName="topSpace" presStyleCnt="0"/>
      <dgm:spPr/>
    </dgm:pt>
    <dgm:pt modelId="{04A8E640-7EB5-4EF2-8C83-19A3E5328324}" type="pres">
      <dgm:prSet presAssocID="{B2F9B3BC-1849-4A4A-BBE4-752B9B492C76}" presName="photoElip" presStyleLbl="node1" presStyleIdx="2" presStyleCnt="3" custScaleX="135512" custScaleY="151572" custLinFactNeighborX="75279" custLinFactNeighborY="8054"/>
      <dgm:spPr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7000" b="-17000"/>
          </a:stretch>
        </a:blipFill>
      </dgm:spPr>
    </dgm:pt>
    <dgm:pt modelId="{278B038A-7223-4C22-98FA-84D16AB2359F}" type="pres">
      <dgm:prSet presAssocID="{B2F9B3BC-1849-4A4A-BBE4-752B9B492C76}" presName="iconSpace" presStyleCnt="0"/>
      <dgm:spPr/>
    </dgm:pt>
    <dgm:pt modelId="{79C5F495-3DD9-41C8-99AE-150A333447D0}" type="pres">
      <dgm:prSet presAssocID="{B2F9B3BC-1849-4A4A-BBE4-752B9B492C76}" presName="nameTx" presStyleLbl="revTx" presStyleIdx="4" presStyleCnt="6" custLinFactNeighborX="50837" custLinFactNeighborY="65234">
        <dgm:presLayoutVars>
          <dgm:chMax val="0"/>
          <dgm:chPref val="0"/>
        </dgm:presLayoutVars>
      </dgm:prSet>
      <dgm:spPr/>
    </dgm:pt>
    <dgm:pt modelId="{0D329E5F-B8D6-4027-B396-6AF7DD7D0537}" type="pres">
      <dgm:prSet presAssocID="{B2F9B3BC-1849-4A4A-BBE4-752B9B492C76}" presName="txSpace" presStyleCnt="0"/>
      <dgm:spPr/>
    </dgm:pt>
    <dgm:pt modelId="{5A7600AF-A34B-4D03-B3D6-B3C760AE8E06}" type="pres">
      <dgm:prSet presAssocID="{B2F9B3BC-1849-4A4A-BBE4-752B9B492C76}" presName="desTx" presStyleLbl="revTx" presStyleIdx="5" presStyleCnt="6" custLinFactNeighborX="1819" custLinFactNeighborY="-7212">
        <dgm:presLayoutVars/>
      </dgm:prSet>
      <dgm:spPr/>
    </dgm:pt>
    <dgm:pt modelId="{F9799C58-A628-4E75-9DAC-6616D2E34649}" type="pres">
      <dgm:prSet presAssocID="{B2F9B3BC-1849-4A4A-BBE4-752B9B492C76}" presName="bottSpace" presStyleCnt="0"/>
      <dgm:spPr/>
    </dgm:pt>
  </dgm:ptLst>
  <dgm:cxnLst>
    <dgm:cxn modelId="{A7E7000F-0D10-4D88-844F-C9CB2A6A39DA}" srcId="{5C72703F-EB58-4B0C-8B2A-EDF2A51B2C6C}" destId="{1E293C9C-50F7-4DF0-A45F-EF6AA41E15B2}" srcOrd="0" destOrd="0" parTransId="{04936CC5-1B2F-4620-ABDF-F195956C3F4A}" sibTransId="{E019F05B-61F4-4915-9D10-5D6F328EA591}"/>
    <dgm:cxn modelId="{F9F5A72A-18CF-4EEB-AC8E-CE013E76900C}" type="presOf" srcId="{1E293C9C-50F7-4DF0-A45F-EF6AA41E15B2}" destId="{866F95BB-E9D9-40E2-AB9F-99D5F69BA82A}" srcOrd="0" destOrd="0" presId="urn:microsoft.com/office/officeart/2019/1/layout/PeoplePortraitsList"/>
    <dgm:cxn modelId="{E513564E-6522-42BA-888A-3F3052937EAC}" type="presOf" srcId="{B2F9B3BC-1849-4A4A-BBE4-752B9B492C76}" destId="{79C5F495-3DD9-41C8-99AE-150A333447D0}" srcOrd="0" destOrd="0" presId="urn:microsoft.com/office/officeart/2019/1/layout/PeoplePortraitsList"/>
    <dgm:cxn modelId="{B3C89197-70A7-4D20-9118-365D662BB50E}" type="presOf" srcId="{DA3F2F2F-B5A8-4CFD-ABCE-1BC48CD913AF}" destId="{9B5C14B8-8D61-4009-9F8C-194486F530FA}" srcOrd="0" destOrd="0" presId="urn:microsoft.com/office/officeart/2019/1/layout/PeoplePortraitsList"/>
    <dgm:cxn modelId="{BB48F2B9-3F80-43D5-9223-76526A774C2D}" srcId="{5C72703F-EB58-4B0C-8B2A-EDF2A51B2C6C}" destId="{B2F9B3BC-1849-4A4A-BBE4-752B9B492C76}" srcOrd="2" destOrd="0" parTransId="{48FD486C-824F-4590-8CFC-BC1053E533DD}" sibTransId="{2946CE56-B018-4C0E-918D-0B36D170024F}"/>
    <dgm:cxn modelId="{307321D6-32A9-4F29-A35B-8328C6417311}" srcId="{5C72703F-EB58-4B0C-8B2A-EDF2A51B2C6C}" destId="{DA3F2F2F-B5A8-4CFD-ABCE-1BC48CD913AF}" srcOrd="1" destOrd="0" parTransId="{D4AFA5E0-6624-49A6-B10B-4FFA7483C001}" sibTransId="{038FE749-6004-418E-86C7-7C1B1D7930F4}"/>
    <dgm:cxn modelId="{74A68EEE-876E-4134-B088-DC53246E11FE}" type="presOf" srcId="{5C72703F-EB58-4B0C-8B2A-EDF2A51B2C6C}" destId="{BF30E86D-EAFC-44CE-B56C-D7C5EC7742F3}" srcOrd="0" destOrd="0" presId="urn:microsoft.com/office/officeart/2019/1/layout/PeoplePortraitsList"/>
    <dgm:cxn modelId="{4E37F777-6867-413F-8221-26018F74CFD1}" type="presParOf" srcId="{BF30E86D-EAFC-44CE-B56C-D7C5EC7742F3}" destId="{E40BB94D-AE1C-4F05-8AA5-E9FA9A8CCCDE}" srcOrd="0" destOrd="0" presId="urn:microsoft.com/office/officeart/2019/1/layout/PeoplePortraitsList"/>
    <dgm:cxn modelId="{17FB8030-5467-48F8-BEBA-8098D119D5A2}" type="presParOf" srcId="{E40BB94D-AE1C-4F05-8AA5-E9FA9A8CCCDE}" destId="{1BC7C3C6-BE78-4F0A-9E69-54742F1AA0F3}" srcOrd="0" destOrd="0" presId="urn:microsoft.com/office/officeart/2019/1/layout/PeoplePortraitsList"/>
    <dgm:cxn modelId="{91DC127B-13B7-4950-B4D7-38AEA8AFEDC0}" type="presParOf" srcId="{E40BB94D-AE1C-4F05-8AA5-E9FA9A8CCCDE}" destId="{25238F18-07B8-41D8-8BD9-9F8514E8F9C4}" srcOrd="1" destOrd="0" presId="urn:microsoft.com/office/officeart/2019/1/layout/PeoplePortraitsList"/>
    <dgm:cxn modelId="{6BAF3377-250A-46DF-B44C-3CBF6B8F2C25}" type="presParOf" srcId="{E40BB94D-AE1C-4F05-8AA5-E9FA9A8CCCDE}" destId="{6FFE343B-847F-4D3F-A2F9-B95E826EC656}" srcOrd="2" destOrd="0" presId="urn:microsoft.com/office/officeart/2019/1/layout/PeoplePortraitsList"/>
    <dgm:cxn modelId="{579FBDF4-74D2-488C-8617-3BBDDFC1BAAE}" type="presParOf" srcId="{E40BB94D-AE1C-4F05-8AA5-E9FA9A8CCCDE}" destId="{866F95BB-E9D9-40E2-AB9F-99D5F69BA82A}" srcOrd="3" destOrd="0" presId="urn:microsoft.com/office/officeart/2019/1/layout/PeoplePortraitsList"/>
    <dgm:cxn modelId="{D7391488-3423-4FFE-A5A8-B2990E15B748}" type="presParOf" srcId="{E40BB94D-AE1C-4F05-8AA5-E9FA9A8CCCDE}" destId="{B22197FE-7BF1-485D-9B2D-0AD12CF41435}" srcOrd="4" destOrd="0" presId="urn:microsoft.com/office/officeart/2019/1/layout/PeoplePortraitsList"/>
    <dgm:cxn modelId="{958EB197-69F8-41FF-95C5-A1470CD25077}" type="presParOf" srcId="{E40BB94D-AE1C-4F05-8AA5-E9FA9A8CCCDE}" destId="{1223E777-77CB-4A9A-BF21-12B513842696}" srcOrd="5" destOrd="0" presId="urn:microsoft.com/office/officeart/2019/1/layout/PeoplePortraitsList"/>
    <dgm:cxn modelId="{34705264-C445-406D-BD68-AAD47BE2A378}" type="presParOf" srcId="{E40BB94D-AE1C-4F05-8AA5-E9FA9A8CCCDE}" destId="{48A93FE3-F550-4840-B560-2DB8553BED7D}" srcOrd="6" destOrd="0" presId="urn:microsoft.com/office/officeart/2019/1/layout/PeoplePortraitsList"/>
    <dgm:cxn modelId="{8F4359A4-46DE-4B3D-8292-0ABB1FB93E05}" type="presParOf" srcId="{BF30E86D-EAFC-44CE-B56C-D7C5EC7742F3}" destId="{DCDF700C-8587-4AD0-95CF-A8CEBB3AD30B}" srcOrd="1" destOrd="0" presId="urn:microsoft.com/office/officeart/2019/1/layout/PeoplePortraitsList"/>
    <dgm:cxn modelId="{0470096F-EA4E-45D9-BC32-F656D958A279}" type="presParOf" srcId="{BF30E86D-EAFC-44CE-B56C-D7C5EC7742F3}" destId="{D5C9CF54-A3DB-4262-A188-C006BBF08A29}" srcOrd="2" destOrd="0" presId="urn:microsoft.com/office/officeart/2019/1/layout/PeoplePortraitsList"/>
    <dgm:cxn modelId="{72E75903-1913-4FB6-A715-D97565452A23}" type="presParOf" srcId="{D5C9CF54-A3DB-4262-A188-C006BBF08A29}" destId="{EB21A753-DAF6-4914-9F97-D017DE4534D0}" srcOrd="0" destOrd="0" presId="urn:microsoft.com/office/officeart/2019/1/layout/PeoplePortraitsList"/>
    <dgm:cxn modelId="{D9D31E61-4268-4DBE-B97F-0D6C88E8D5BB}" type="presParOf" srcId="{D5C9CF54-A3DB-4262-A188-C006BBF08A29}" destId="{418E44D8-60E4-4008-9F09-1A652C62E8A6}" srcOrd="1" destOrd="0" presId="urn:microsoft.com/office/officeart/2019/1/layout/PeoplePortraitsList"/>
    <dgm:cxn modelId="{6B9ACC00-7206-4D78-BEF1-F64DDA4DBB49}" type="presParOf" srcId="{D5C9CF54-A3DB-4262-A188-C006BBF08A29}" destId="{51349271-76B0-4CC0-A678-325A9A4D3475}" srcOrd="2" destOrd="0" presId="urn:microsoft.com/office/officeart/2019/1/layout/PeoplePortraitsList"/>
    <dgm:cxn modelId="{AEAEDC01-D483-4E61-928F-60B85C230935}" type="presParOf" srcId="{D5C9CF54-A3DB-4262-A188-C006BBF08A29}" destId="{9B5C14B8-8D61-4009-9F8C-194486F530FA}" srcOrd="3" destOrd="0" presId="urn:microsoft.com/office/officeart/2019/1/layout/PeoplePortraitsList"/>
    <dgm:cxn modelId="{6D2A064E-C3BB-4365-8D51-B90CD5276FA6}" type="presParOf" srcId="{D5C9CF54-A3DB-4262-A188-C006BBF08A29}" destId="{7C23080D-6185-431F-BAF8-5277AA3C0E29}" srcOrd="4" destOrd="0" presId="urn:microsoft.com/office/officeart/2019/1/layout/PeoplePortraitsList"/>
    <dgm:cxn modelId="{794B473E-CB06-4765-9F19-659D96EBB779}" type="presParOf" srcId="{D5C9CF54-A3DB-4262-A188-C006BBF08A29}" destId="{EE420F84-477D-4635-BEF8-66426E9A259D}" srcOrd="5" destOrd="0" presId="urn:microsoft.com/office/officeart/2019/1/layout/PeoplePortraitsList"/>
    <dgm:cxn modelId="{5FB47FF1-A8CC-4A92-86B7-6F8014A4AB8D}" type="presParOf" srcId="{D5C9CF54-A3DB-4262-A188-C006BBF08A29}" destId="{DB61A93F-5AE0-4A97-AFE4-E1EA7F61D044}" srcOrd="6" destOrd="0" presId="urn:microsoft.com/office/officeart/2019/1/layout/PeoplePortraitsList"/>
    <dgm:cxn modelId="{1E12C433-97FD-45EB-906D-EF76C5D10B70}" type="presParOf" srcId="{BF30E86D-EAFC-44CE-B56C-D7C5EC7742F3}" destId="{75D7FAE6-857D-40F6-B564-3F282FD27B77}" srcOrd="3" destOrd="0" presId="urn:microsoft.com/office/officeart/2019/1/layout/PeoplePortraitsList"/>
    <dgm:cxn modelId="{FAC3BEF1-AF68-4849-92B8-20A688F341BE}" type="presParOf" srcId="{BF30E86D-EAFC-44CE-B56C-D7C5EC7742F3}" destId="{F836F72C-94C1-41ED-BA62-813057647F9C}" srcOrd="4" destOrd="0" presId="urn:microsoft.com/office/officeart/2019/1/layout/PeoplePortraitsList"/>
    <dgm:cxn modelId="{20956333-3789-4DF1-B2DE-320EFC29A66B}" type="presParOf" srcId="{F836F72C-94C1-41ED-BA62-813057647F9C}" destId="{8D7BA638-A338-4090-BADA-C1ECE7868394}" srcOrd="0" destOrd="0" presId="urn:microsoft.com/office/officeart/2019/1/layout/PeoplePortraitsList"/>
    <dgm:cxn modelId="{99A8F648-3E5B-43EC-8E48-85F9D8F63C15}" type="presParOf" srcId="{F836F72C-94C1-41ED-BA62-813057647F9C}" destId="{04A8E640-7EB5-4EF2-8C83-19A3E5328324}" srcOrd="1" destOrd="0" presId="urn:microsoft.com/office/officeart/2019/1/layout/PeoplePortraitsList"/>
    <dgm:cxn modelId="{D5DF0A75-7967-4C70-B398-C56349CC7826}" type="presParOf" srcId="{F836F72C-94C1-41ED-BA62-813057647F9C}" destId="{278B038A-7223-4C22-98FA-84D16AB2359F}" srcOrd="2" destOrd="0" presId="urn:microsoft.com/office/officeart/2019/1/layout/PeoplePortraitsList"/>
    <dgm:cxn modelId="{D99FABCD-707F-4B01-B265-1D73F7916FEF}" type="presParOf" srcId="{F836F72C-94C1-41ED-BA62-813057647F9C}" destId="{79C5F495-3DD9-41C8-99AE-150A333447D0}" srcOrd="3" destOrd="0" presId="urn:microsoft.com/office/officeart/2019/1/layout/PeoplePortraitsList"/>
    <dgm:cxn modelId="{C7B6DF34-B2EA-4553-AFAF-00C224D20D2E}" type="presParOf" srcId="{F836F72C-94C1-41ED-BA62-813057647F9C}" destId="{0D329E5F-B8D6-4027-B396-6AF7DD7D0537}" srcOrd="4" destOrd="0" presId="urn:microsoft.com/office/officeart/2019/1/layout/PeoplePortraitsList"/>
    <dgm:cxn modelId="{CF1CC0C2-A0DE-48D9-801A-0424AEA60377}" type="presParOf" srcId="{F836F72C-94C1-41ED-BA62-813057647F9C}" destId="{5A7600AF-A34B-4D03-B3D6-B3C760AE8E06}" srcOrd="5" destOrd="0" presId="urn:microsoft.com/office/officeart/2019/1/layout/PeoplePortraitsList"/>
    <dgm:cxn modelId="{BD0ACD73-E07E-4CF1-A7B2-A898638B1FF5}" type="presParOf" srcId="{F836F72C-94C1-41ED-BA62-813057647F9C}" destId="{F9799C58-A628-4E75-9DAC-6616D2E34649}" srcOrd="6" destOrd="0" presId="urn:microsoft.com/office/officeart/2019/1/layout/PeoplePortraits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238F18-07B8-41D8-8BD9-9F8514E8F9C4}">
      <dsp:nvSpPr>
        <dsp:cNvPr id="0" name=""/>
        <dsp:cNvSpPr/>
      </dsp:nvSpPr>
      <dsp:spPr>
        <a:xfrm>
          <a:off x="544933" y="443865"/>
          <a:ext cx="2473750" cy="2632238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66F95BB-E9D9-40E2-AB9F-99D5F69BA82A}">
      <dsp:nvSpPr>
        <dsp:cNvPr id="0" name=""/>
        <dsp:cNvSpPr/>
      </dsp:nvSpPr>
      <dsp:spPr>
        <a:xfrm>
          <a:off x="630116" y="3199367"/>
          <a:ext cx="2388563" cy="4873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 spc="20">
              <a:latin typeface="+mj-lt"/>
            </a:defRPr>
          </a:pPr>
          <a:r>
            <a:rPr lang="en-US" sz="2800" b="0" kern="1200" dirty="0"/>
            <a:t>Kriss Kevin Santos</a:t>
          </a:r>
          <a:br>
            <a:rPr lang="en-US" sz="1600" kern="1200" dirty="0"/>
          </a:br>
          <a:endParaRPr lang="en-US" sz="1600" b="0" kern="1200" dirty="0">
            <a:latin typeface="+mn-lt"/>
          </a:endParaRPr>
        </a:p>
      </dsp:txBody>
      <dsp:txXfrm>
        <a:off x="630116" y="3199367"/>
        <a:ext cx="2388563" cy="487349"/>
      </dsp:txXfrm>
    </dsp:sp>
    <dsp:sp modelId="{1223E777-77CB-4A9A-BF21-12B513842696}">
      <dsp:nvSpPr>
        <dsp:cNvPr id="0" name=""/>
        <dsp:cNvSpPr/>
      </dsp:nvSpPr>
      <dsp:spPr>
        <a:xfrm>
          <a:off x="1489760" y="3416310"/>
          <a:ext cx="2388563" cy="6037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18E44D8-60E4-4008-9F09-1A652C62E8A6}">
      <dsp:nvSpPr>
        <dsp:cNvPr id="0" name=""/>
        <dsp:cNvSpPr/>
      </dsp:nvSpPr>
      <dsp:spPr>
        <a:xfrm>
          <a:off x="4498718" y="472491"/>
          <a:ext cx="2814840" cy="2574986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B5C14B8-8D61-4009-9F8C-194486F530FA}">
      <dsp:nvSpPr>
        <dsp:cNvPr id="0" name=""/>
        <dsp:cNvSpPr/>
      </dsp:nvSpPr>
      <dsp:spPr>
        <a:xfrm>
          <a:off x="4685217" y="3057319"/>
          <a:ext cx="2388563" cy="4873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 spc="20">
              <a:latin typeface="+mj-lt"/>
            </a:defRPr>
          </a:pPr>
          <a:r>
            <a:rPr lang="en-US" sz="2800" b="0" kern="1200" dirty="0"/>
            <a:t>John Patrick Valera</a:t>
          </a:r>
          <a:endParaRPr lang="en-US" sz="1600" b="0" kern="1200" dirty="0">
            <a:latin typeface="+mn-lt"/>
          </a:endParaRPr>
        </a:p>
      </dsp:txBody>
      <dsp:txXfrm>
        <a:off x="4685217" y="3057319"/>
        <a:ext cx="2388563" cy="487349"/>
      </dsp:txXfrm>
    </dsp:sp>
    <dsp:sp modelId="{EE420F84-477D-4635-BEF8-66426E9A259D}">
      <dsp:nvSpPr>
        <dsp:cNvPr id="0" name=""/>
        <dsp:cNvSpPr/>
      </dsp:nvSpPr>
      <dsp:spPr>
        <a:xfrm>
          <a:off x="4888866" y="2539275"/>
          <a:ext cx="2388563" cy="6037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4A8E640-7EB5-4EF2-8C83-19A3E5328324}">
      <dsp:nvSpPr>
        <dsp:cNvPr id="0" name=""/>
        <dsp:cNvSpPr/>
      </dsp:nvSpPr>
      <dsp:spPr>
        <a:xfrm>
          <a:off x="8892717" y="554850"/>
          <a:ext cx="2281886" cy="2552320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7000" b="-17000"/>
          </a:stretch>
        </a:blip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9C5F495-3DD9-41C8-99AE-150A333447D0}">
      <dsp:nvSpPr>
        <dsp:cNvPr id="0" name=""/>
        <dsp:cNvSpPr/>
      </dsp:nvSpPr>
      <dsp:spPr>
        <a:xfrm>
          <a:off x="8786029" y="3181608"/>
          <a:ext cx="2388563" cy="4873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 spc="20">
              <a:latin typeface="+mj-lt"/>
            </a:defRPr>
          </a:pPr>
          <a:r>
            <a:rPr lang="en-US" sz="2800" b="0" kern="1200" dirty="0"/>
            <a:t>Michael Pajo</a:t>
          </a:r>
          <a:br>
            <a:rPr lang="en-US" sz="1600" kern="1200" dirty="0"/>
          </a:br>
          <a:endParaRPr lang="en-US" sz="1600" b="0" kern="1200" dirty="0">
            <a:latin typeface="+mn-lt"/>
          </a:endParaRPr>
        </a:p>
      </dsp:txBody>
      <dsp:txXfrm>
        <a:off x="8786029" y="3181608"/>
        <a:ext cx="2388563" cy="487349"/>
      </dsp:txXfrm>
    </dsp:sp>
    <dsp:sp modelId="{5A7600AF-A34B-4D03-B3D6-B3C760AE8E06}">
      <dsp:nvSpPr>
        <dsp:cNvPr id="0" name=""/>
        <dsp:cNvSpPr/>
      </dsp:nvSpPr>
      <dsp:spPr>
        <a:xfrm>
          <a:off x="7615203" y="3372768"/>
          <a:ext cx="2388563" cy="6037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9/1/layout/PeoplePortraitsList">
  <dgm:title val="People Portrait List"/>
  <dgm:desc val="People Portrait List"/>
  <dgm:catLst>
    <dgm:cat type="list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/>
      <dgm:constr type="w" for="ch" forName="compNode" refType="h" refFor="ch" refForName="compNode" fact="0.55"/>
      <dgm:constr type="w" for="ch" forName="sibTrans" refType="w" refFor="ch" refForName="compNode" fact="0.175"/>
      <dgm:constr type="primFontSz" for="des" forName="nameTx" val="18"/>
      <dgm:constr type="primFontSz" for="des" forName="desTx" refType="primFontSz" refFor="des" refForName="nameTx" op="lte" fact="0.75"/>
      <dgm:constr type="h" for="des" forName="topSpace" op="equ"/>
      <dgm:constr type="h" for="des" forName="compNode" op="equ"/>
      <dgm:constr type="h" for="des" forName="photoElip" op="equ"/>
      <dgm:constr type="w" for="des" forName="photoElip" op="equ"/>
      <dgm:constr type="l" for="des" forName="photoElip" op="equ"/>
      <dgm:constr type="h" for="des" forName="iconSpace" op="equ"/>
      <dgm:constr type="h" for="des" forName="nameTx" op="equ"/>
      <dgm:constr type="h" for="des" forName="txSpace" op="equ"/>
      <dgm:constr type="h" for="des" forName="desTx" op="equ"/>
      <dgm:constr type="h" for="des" forName="bottSpace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topSpace" refType="w"/>
          <dgm:constr type="h" for="ch" forName="topSpace" refType="h" fact="0.187"/>
          <dgm:constr type="l" for="ch" forName="topSpace"/>
          <dgm:constr type="w" for="ch" forName="photoElip" refType="h" refFor="ch" refForName="photoElip"/>
          <dgm:constr type="h" for="ch" forName="photoElip" val="46.775"/>
          <dgm:constr type="t" for="ch" forName="photoElip" refType="b" refFor="ch" refForName="topSpace"/>
          <dgm:constr type="ctrX" for="ch" forName="photoElip" refType="w" fact="0.5"/>
          <dgm:constr type="w" for="ch" forName="iconSpace" refType="w"/>
          <dgm:constr type="h" for="ch" forName="iconSpace" refType="h" fact="0.075"/>
          <dgm:constr type="l" for="ch" forName="iconSpace"/>
          <dgm:constr type="t" for="ch" forName="iconSpace" refType="b" refFor="ch" refForName="photoElip"/>
          <dgm:constr type="w" for="ch" forName="nameTx" refType="w"/>
          <dgm:constr type="h" for="ch" forName="nameTx" refType="h" fact="0.112"/>
          <dgm:constr type="l" for="ch" forName="nameTx"/>
          <dgm:constr type="t" for="ch" forName="nameTx" refType="b" refFor="ch" refForName="iconSpace"/>
          <dgm:constr type="h" for="ch" forName="txSpace" refType="h" fact="0.015"/>
          <dgm:constr type="w" for="ch" forName="txSpace" refType="w"/>
          <dgm:constr type="l" for="ch" forName="txSpace"/>
          <dgm:constr type="t" for="ch" forName="txSpace" refType="b" refFor="ch" refForName="nameTx"/>
          <dgm:constr type="w" for="ch" forName="desTx" refType="w"/>
          <dgm:constr type="l" for="ch" forName="desTx"/>
          <dgm:constr type="h" for="ch" forName="desTx" refType="h" fact="0.13875"/>
          <dgm:constr type="t" for="ch" forName="desTx" refType="b" refFor="ch" refForName="txSpace"/>
          <dgm:constr type="w" for="ch" forName="bottSpace" refType="w"/>
          <dgm:constr type="h" for="ch" forName="bottSpace" refType="h" fact="0.067"/>
          <dgm:constr type="l" for="ch" forName="bottSpace"/>
          <dgm:constr type="t" for="ch" forName="bottSpace" refType="b" refFor="ch" refForName="desTx"/>
        </dgm:constrLst>
        <dgm:ruleLst>
          <dgm:rule type="h" val="INF" fact="NaN" max="NaN"/>
        </dgm:ruleLst>
        <dgm:layoutNode name="top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hotoElip" styleLbl="nod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nameTx" styleLbl="revTx">
          <dgm:varLst>
            <dgm:chMax val="0"/>
            <dgm:chPref val="0"/>
          </dgm:varLst>
          <dgm:alg type="tx">
            <dgm:param type="txAnchorVert" val="t"/>
            <dgm:param type="txAnchorHorzCh" val="ct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HorzCh" val="ctr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primFontSz" val="13"/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13" fact="NaN" max="NaN"/>
            <dgm:rule type="h" val="INF" fact="NaN" max="NaN"/>
          </dgm:ruleLst>
        </dgm:layoutNode>
        <dgm:layoutNode name="bott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 algn="ctr">
          <a:lnSpc>
            <a:spcPct val="100000"/>
          </a:lnSpc>
          <a:defRPr b="1" spc="20">
            <a:latin typeface="+mj-lt"/>
          </a:defRPr>
        </a:lvl1pPr>
        <a:lvl2pPr algn="ctr">
          <a:lnSpc>
            <a:spcPct val="100000"/>
          </a:lnSpc>
          <a:defRPr>
            <a:latin typeface="+mj-lt"/>
          </a:defRPr>
        </a:lvl2pPr>
        <a:lvl3pPr algn="ctr">
          <a:buNone/>
          <a:defRPr i="1">
            <a:latin typeface="+mj-lt"/>
          </a:defRPr>
        </a:lvl3pPr>
        <a:lvl4pPr algn="ctr">
          <a:buNone/>
          <a:defRPr i="1">
            <a:latin typeface="+mj-lt"/>
          </a:defRPr>
        </a:lvl4pPr>
        <a:lvl5pPr algn="ctr">
          <a:buNone/>
          <a:defRPr i="1">
            <a:latin typeface="+mj-lt"/>
          </a:defRPr>
        </a:lvl5pPr>
        <a:lvl6pPr algn="ctr">
          <a:buNone/>
          <a:defRPr i="1">
            <a:latin typeface="+mj-lt"/>
          </a:defRPr>
        </a:lvl6pPr>
        <a:lvl7pPr algn="ctr">
          <a:buNone/>
          <a:defRPr i="1">
            <a:latin typeface="+mj-lt"/>
          </a:defRPr>
        </a:lvl7pPr>
        <a:lvl8pPr algn="ctr">
          <a:buNone/>
          <a:defRPr i="1">
            <a:latin typeface="+mj-lt"/>
          </a:defRPr>
        </a:lvl8pPr>
        <a:lvl9pPr algn="ctr">
          <a:buNone/>
          <a:defRPr i="1">
            <a:latin typeface="+mj-lt"/>
          </a:defRPr>
        </a:lvl9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64B13DD-DD5C-4D7B-A7B2-0D291A44580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399B4A-D4B6-41DC-B4BA-A16F4A7EABF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8DD508-762E-4A56-8057-6F3E893FE061}" type="datetimeFigureOut">
              <a:rPr lang="en-US" smtClean="0"/>
              <a:t>10/27/2022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A662FF-2BD0-42CC-81E0-E211BE360A8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57ECB1-26BD-4C91-A134-EC6F2CC72CE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BFE5E4-E7AD-46D7-82A6-8E6D0CE600B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24178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69CD52-EA80-42E8-964B-0DC3907FFC08}" type="datetimeFigureOut">
              <a:rPr lang="en-US" smtClean="0"/>
              <a:t>10/27/2022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DF5DD2-187C-450F-BB87-F62B9ADB04D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33387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51742-F350-4E0A-882E-44E34E005EFD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83738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51742-F350-4E0A-882E-44E34E005EFD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18725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51742-F350-4E0A-882E-44E34E005EFD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29749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51742-F350-4E0A-882E-44E34E005EFD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8866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51742-F350-4E0A-882E-44E34E005EFD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6569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2/1/20XX</a:t>
            </a:r>
            <a:endParaRPr lang="en-US" b="1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/>
              <a:t>PRESENTATION TITLE</a:t>
            </a:r>
            <a:endParaRPr lang="en-US" b="1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pPr/>
              <a:t>‹#›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552898128"/>
      </p:ext>
    </p:extLst>
  </p:cSld>
  <p:clrMapOvr>
    <a:masterClrMapping/>
  </p:clrMapOvr>
  <p:hf hd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2/1/20XX</a:t>
            </a:r>
            <a:endParaRPr lang="en-US" b="1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/>
              <a:t>PRESENTATION TITLE</a:t>
            </a:r>
            <a:endParaRPr lang="en-US" b="1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pPr/>
              <a:t>‹#›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111014253"/>
      </p:ext>
    </p:extLst>
  </p:cSld>
  <p:clrMapOvr>
    <a:masterClrMapping/>
  </p:clrMapOvr>
  <p:hf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2/1/20XX</a:t>
            </a:r>
            <a:endParaRPr lang="en-US" b="1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/>
              <a:t>PRESENTATION TITLE</a:t>
            </a:r>
            <a:endParaRPr lang="en-US" b="1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pPr/>
              <a:t>‹#›</a:t>
            </a:fld>
            <a:endParaRPr lang="en-US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51536011"/>
      </p:ext>
    </p:extLst>
  </p:cSld>
  <p:clrMapOvr>
    <a:masterClrMapping/>
  </p:clrMapOvr>
  <p:hf hd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2/1/20XX</a:t>
            </a:r>
            <a:endParaRPr lang="en-US" b="1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/>
              <a:t>PRESENTATION TITLE</a:t>
            </a:r>
            <a:endParaRPr lang="en-US" b="1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pPr/>
              <a:t>‹#›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583746133"/>
      </p:ext>
    </p:extLst>
  </p:cSld>
  <p:clrMapOvr>
    <a:masterClrMapping/>
  </p:clrMapOvr>
  <p:hf hdr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2/1/20XX</a:t>
            </a:r>
            <a:endParaRPr lang="en-US" b="1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/>
              <a:t>PRESENTATION TITLE</a:t>
            </a:r>
            <a:endParaRPr lang="en-US" b="1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pPr/>
              <a:t>‹#›</a:t>
            </a:fld>
            <a:endParaRPr lang="en-US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64819626"/>
      </p:ext>
    </p:extLst>
  </p:cSld>
  <p:clrMapOvr>
    <a:masterClrMapping/>
  </p:clrMapOvr>
  <p:hf hdr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2/1/20XX</a:t>
            </a:r>
            <a:endParaRPr lang="en-US" b="1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/>
              <a:t>PRESENTATION TITLE</a:t>
            </a:r>
            <a:endParaRPr lang="en-US" b="1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pPr/>
              <a:t>‹#›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76504288"/>
      </p:ext>
    </p:extLst>
  </p:cSld>
  <p:clrMapOvr>
    <a:masterClrMapping/>
  </p:clrMapOvr>
  <p:hf hdr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2/1/20XX</a:t>
            </a:r>
            <a:endParaRPr lang="en-US" b="1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/>
              <a:t>PRESENTATION TITLE</a:t>
            </a:r>
            <a:endParaRPr lang="en-US" b="1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pPr/>
              <a:t>‹#›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014133049"/>
      </p:ext>
    </p:extLst>
  </p:cSld>
  <p:clrMapOvr>
    <a:masterClrMapping/>
  </p:clrMapOvr>
  <p:hf hdr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2/1/20XX</a:t>
            </a:r>
            <a:endParaRPr lang="en-US" b="1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/>
              <a:t>PRESENTATION TITLE</a:t>
            </a:r>
            <a:endParaRPr lang="en-US" b="1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pPr/>
              <a:t>‹#›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671516499"/>
      </p:ext>
    </p:extLst>
  </p:cSld>
  <p:clrMapOvr>
    <a:masterClrMapping/>
  </p:clrMapOvr>
  <p:hf hdr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089AF31C-6D63-451B-BE35-F1CE5A8D371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35702" y="503497"/>
            <a:ext cx="4223000" cy="3845891"/>
          </a:xfrm>
        </p:spPr>
        <p:txBody>
          <a:bodyPr/>
          <a:lstStyle>
            <a:lvl1pPr>
              <a:defRPr sz="6000" b="1" spc="1500" baseline="0"/>
            </a:lvl1pPr>
          </a:lstStyle>
          <a:p>
            <a:pPr algn="l"/>
            <a:r>
              <a:rPr lang="en-US" dirty="0"/>
              <a:t>CLICK TO ADD TITLE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7D4FF1DD-E23B-4744-B517-0FC5587EC80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35702" y="4441463"/>
            <a:ext cx="4223000" cy="1781123"/>
          </a:xfrm>
        </p:spPr>
        <p:txBody>
          <a:bodyPr/>
          <a:lstStyle>
            <a:lvl1pPr marL="0">
              <a:buNone/>
              <a:defRPr sz="2400" spc="400" baseline="0"/>
            </a:lvl1pPr>
          </a:lstStyle>
          <a:p>
            <a:pPr algn="l"/>
            <a:r>
              <a:rPr lang="en-US" dirty="0"/>
              <a:t>CLICK TO ADD SUBTITLE</a:t>
            </a:r>
          </a:p>
        </p:txBody>
      </p:sp>
      <p:sp>
        <p:nvSpPr>
          <p:cNvPr id="19" name="Graphic 212">
            <a:extLst>
              <a:ext uri="{FF2B5EF4-FFF2-40B4-BE49-F238E27FC236}">
                <a16:creationId xmlns:a16="http://schemas.microsoft.com/office/drawing/2014/main" id="{0E905E14-E19A-49A4-95B0-A4334F09DD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458925" y="819560"/>
            <a:ext cx="413564" cy="4135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20" name="Graphic 212">
            <a:extLst>
              <a:ext uri="{FF2B5EF4-FFF2-40B4-BE49-F238E27FC236}">
                <a16:creationId xmlns:a16="http://schemas.microsoft.com/office/drawing/2014/main" id="{F99F5C16-D21E-4159-9011-D83D62945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458925" y="819560"/>
            <a:ext cx="413564" cy="4135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198" name="Picture Placeholder 197">
            <a:extLst>
              <a:ext uri="{FF2B5EF4-FFF2-40B4-BE49-F238E27FC236}">
                <a16:creationId xmlns:a16="http://schemas.microsoft.com/office/drawing/2014/main" id="{F9D3FB22-FF74-4855-A816-8D13507F1A8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467894" y="587120"/>
            <a:ext cx="5290998" cy="5290998"/>
          </a:xfrm>
          <a:custGeom>
            <a:avLst/>
            <a:gdLst>
              <a:gd name="connsiteX0" fmla="*/ 2645499 w 5290998"/>
              <a:gd name="connsiteY0" fmla="*/ 0 h 5290998"/>
              <a:gd name="connsiteX1" fmla="*/ 5290998 w 5290998"/>
              <a:gd name="connsiteY1" fmla="*/ 2645499 h 5290998"/>
              <a:gd name="connsiteX2" fmla="*/ 2645499 w 5290998"/>
              <a:gd name="connsiteY2" fmla="*/ 5290998 h 5290998"/>
              <a:gd name="connsiteX3" fmla="*/ 0 w 5290998"/>
              <a:gd name="connsiteY3" fmla="*/ 2645499 h 5290998"/>
              <a:gd name="connsiteX4" fmla="*/ 2645499 w 5290998"/>
              <a:gd name="connsiteY4" fmla="*/ 0 h 5290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90998" h="5290998">
                <a:moveTo>
                  <a:pt x="2645499" y="0"/>
                </a:moveTo>
                <a:cubicBezTo>
                  <a:pt x="4106568" y="0"/>
                  <a:pt x="5290998" y="1184430"/>
                  <a:pt x="5290998" y="2645499"/>
                </a:cubicBezTo>
                <a:cubicBezTo>
                  <a:pt x="5290998" y="4106568"/>
                  <a:pt x="4106568" y="5290998"/>
                  <a:pt x="2645499" y="5290998"/>
                </a:cubicBezTo>
                <a:cubicBezTo>
                  <a:pt x="1184430" y="5290998"/>
                  <a:pt x="0" y="4106568"/>
                  <a:pt x="0" y="2645499"/>
                </a:cubicBezTo>
                <a:cubicBezTo>
                  <a:pt x="0" y="1184430"/>
                  <a:pt x="1184430" y="0"/>
                  <a:pt x="264549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grpSp>
        <p:nvGrpSpPr>
          <p:cNvPr id="7" name="Graphic 190">
            <a:extLst>
              <a:ext uri="{FF2B5EF4-FFF2-40B4-BE49-F238E27FC236}">
                <a16:creationId xmlns:a16="http://schemas.microsoft.com/office/drawing/2014/main" id="{17EAC1B1-556C-4228-8079-3D901DC59A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958702" y="964250"/>
            <a:ext cx="1591731" cy="537747"/>
            <a:chOff x="2504802" y="1755501"/>
            <a:chExt cx="1591731" cy="537747"/>
          </a:xfrm>
          <a:solidFill>
            <a:schemeClr val="tx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00A0FE21-F756-4726-9EC7-46DFECEEA9C4}"/>
                </a:ext>
              </a:extLst>
            </p:cNvPr>
            <p:cNvSpPr/>
            <p:nvPr/>
          </p:nvSpPr>
          <p:spPr>
            <a:xfrm>
              <a:off x="2504802" y="2113855"/>
              <a:ext cx="1598614" cy="172939"/>
            </a:xfrm>
            <a:custGeom>
              <a:avLst/>
              <a:gdLst>
                <a:gd name="connsiteX0" fmla="*/ 1248648 w 1598614"/>
                <a:gd name="connsiteY0" fmla="*/ 172939 h 172939"/>
                <a:gd name="connsiteX1" fmla="*/ 1123031 w 1598614"/>
                <a:gd name="connsiteY1" fmla="*/ 92708 h 172939"/>
                <a:gd name="connsiteX2" fmla="*/ 1024085 w 1598614"/>
                <a:gd name="connsiteY2" fmla="*/ 29469 h 172939"/>
                <a:gd name="connsiteX3" fmla="*/ 925140 w 1598614"/>
                <a:gd name="connsiteY3" fmla="*/ 92708 h 172939"/>
                <a:gd name="connsiteX4" fmla="*/ 799522 w 1598614"/>
                <a:gd name="connsiteY4" fmla="*/ 172939 h 172939"/>
                <a:gd name="connsiteX5" fmla="*/ 799522 w 1598614"/>
                <a:gd name="connsiteY5" fmla="*/ 172939 h 172939"/>
                <a:gd name="connsiteX6" fmla="*/ 673905 w 1598614"/>
                <a:gd name="connsiteY6" fmla="*/ 92708 h 172939"/>
                <a:gd name="connsiteX7" fmla="*/ 574959 w 1598614"/>
                <a:gd name="connsiteY7" fmla="*/ 29469 h 172939"/>
                <a:gd name="connsiteX8" fmla="*/ 476014 w 1598614"/>
                <a:gd name="connsiteY8" fmla="*/ 92708 h 172939"/>
                <a:gd name="connsiteX9" fmla="*/ 350396 w 1598614"/>
                <a:gd name="connsiteY9" fmla="*/ 172939 h 172939"/>
                <a:gd name="connsiteX10" fmla="*/ 224778 w 1598614"/>
                <a:gd name="connsiteY10" fmla="*/ 92708 h 172939"/>
                <a:gd name="connsiteX11" fmla="*/ 125833 w 1598614"/>
                <a:gd name="connsiteY11" fmla="*/ 29469 h 172939"/>
                <a:gd name="connsiteX12" fmla="*/ 26887 w 1598614"/>
                <a:gd name="connsiteY12" fmla="*/ 92708 h 172939"/>
                <a:gd name="connsiteX13" fmla="*/ 0 w 1598614"/>
                <a:gd name="connsiteY13" fmla="*/ 80232 h 172939"/>
                <a:gd name="connsiteX14" fmla="*/ 125618 w 1598614"/>
                <a:gd name="connsiteY14" fmla="*/ 0 h 172939"/>
                <a:gd name="connsiteX15" fmla="*/ 251235 w 1598614"/>
                <a:gd name="connsiteY15" fmla="*/ 80232 h 172939"/>
                <a:gd name="connsiteX16" fmla="*/ 350181 w 1598614"/>
                <a:gd name="connsiteY16" fmla="*/ 143471 h 172939"/>
                <a:gd name="connsiteX17" fmla="*/ 449126 w 1598614"/>
                <a:gd name="connsiteY17" fmla="*/ 80232 h 172939"/>
                <a:gd name="connsiteX18" fmla="*/ 574744 w 1598614"/>
                <a:gd name="connsiteY18" fmla="*/ 0 h 172939"/>
                <a:gd name="connsiteX19" fmla="*/ 700362 w 1598614"/>
                <a:gd name="connsiteY19" fmla="*/ 80232 h 172939"/>
                <a:gd name="connsiteX20" fmla="*/ 799307 w 1598614"/>
                <a:gd name="connsiteY20" fmla="*/ 143471 h 172939"/>
                <a:gd name="connsiteX21" fmla="*/ 799307 w 1598614"/>
                <a:gd name="connsiteY21" fmla="*/ 143471 h 172939"/>
                <a:gd name="connsiteX22" fmla="*/ 898253 w 1598614"/>
                <a:gd name="connsiteY22" fmla="*/ 80232 h 172939"/>
                <a:gd name="connsiteX23" fmla="*/ 1023870 w 1598614"/>
                <a:gd name="connsiteY23" fmla="*/ 0 h 172939"/>
                <a:gd name="connsiteX24" fmla="*/ 1149488 w 1598614"/>
                <a:gd name="connsiteY24" fmla="*/ 80232 h 172939"/>
                <a:gd name="connsiteX25" fmla="*/ 1248433 w 1598614"/>
                <a:gd name="connsiteY25" fmla="*/ 143471 h 172939"/>
                <a:gd name="connsiteX26" fmla="*/ 1347379 w 1598614"/>
                <a:gd name="connsiteY26" fmla="*/ 80232 h 172939"/>
                <a:gd name="connsiteX27" fmla="*/ 1472997 w 1598614"/>
                <a:gd name="connsiteY27" fmla="*/ 0 h 172939"/>
                <a:gd name="connsiteX28" fmla="*/ 1598614 w 1598614"/>
                <a:gd name="connsiteY28" fmla="*/ 80232 h 172939"/>
                <a:gd name="connsiteX29" fmla="*/ 1571942 w 1598614"/>
                <a:gd name="connsiteY29" fmla="*/ 92708 h 172939"/>
                <a:gd name="connsiteX30" fmla="*/ 1472997 w 1598614"/>
                <a:gd name="connsiteY30" fmla="*/ 29469 h 172939"/>
                <a:gd name="connsiteX31" fmla="*/ 1374051 w 1598614"/>
                <a:gd name="connsiteY31" fmla="*/ 92708 h 172939"/>
                <a:gd name="connsiteX32" fmla="*/ 1248648 w 1598614"/>
                <a:gd name="connsiteY32" fmla="*/ 172939 h 172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614" h="172939">
                  <a:moveTo>
                    <a:pt x="1248648" y="172939"/>
                  </a:moveTo>
                  <a:cubicBezTo>
                    <a:pt x="1194229" y="172939"/>
                    <a:pt x="1146046" y="142180"/>
                    <a:pt x="1123031" y="92708"/>
                  </a:cubicBezTo>
                  <a:cubicBezTo>
                    <a:pt x="1104962" y="53775"/>
                    <a:pt x="1067105" y="29469"/>
                    <a:pt x="1024085" y="29469"/>
                  </a:cubicBezTo>
                  <a:cubicBezTo>
                    <a:pt x="981066" y="29469"/>
                    <a:pt x="943208" y="53775"/>
                    <a:pt x="925140" y="92708"/>
                  </a:cubicBezTo>
                  <a:cubicBezTo>
                    <a:pt x="902124" y="142180"/>
                    <a:pt x="853942" y="172939"/>
                    <a:pt x="799522" y="172939"/>
                  </a:cubicBezTo>
                  <a:cubicBezTo>
                    <a:pt x="799522" y="172939"/>
                    <a:pt x="799522" y="172939"/>
                    <a:pt x="799522" y="172939"/>
                  </a:cubicBezTo>
                  <a:cubicBezTo>
                    <a:pt x="744887" y="172939"/>
                    <a:pt x="696920" y="142180"/>
                    <a:pt x="673905" y="92708"/>
                  </a:cubicBezTo>
                  <a:cubicBezTo>
                    <a:pt x="655836" y="53775"/>
                    <a:pt x="617979" y="29469"/>
                    <a:pt x="574959" y="29469"/>
                  </a:cubicBezTo>
                  <a:cubicBezTo>
                    <a:pt x="531939" y="29469"/>
                    <a:pt x="494082" y="53775"/>
                    <a:pt x="476014" y="92708"/>
                  </a:cubicBezTo>
                  <a:cubicBezTo>
                    <a:pt x="452998" y="142180"/>
                    <a:pt x="405031" y="172939"/>
                    <a:pt x="350396" y="172939"/>
                  </a:cubicBezTo>
                  <a:cubicBezTo>
                    <a:pt x="295976" y="172939"/>
                    <a:pt x="247794" y="142180"/>
                    <a:pt x="224778" y="92708"/>
                  </a:cubicBezTo>
                  <a:cubicBezTo>
                    <a:pt x="206710" y="53775"/>
                    <a:pt x="168853" y="29469"/>
                    <a:pt x="125833" y="29469"/>
                  </a:cubicBezTo>
                  <a:cubicBezTo>
                    <a:pt x="82813" y="29469"/>
                    <a:pt x="44956" y="53775"/>
                    <a:pt x="26887" y="92708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268" y="30759"/>
                    <a:pt x="969235" y="0"/>
                    <a:pt x="1023870" y="0"/>
                  </a:cubicBezTo>
                  <a:cubicBezTo>
                    <a:pt x="1078505" y="0"/>
                    <a:pt x="1126472" y="30759"/>
                    <a:pt x="1149488" y="80232"/>
                  </a:cubicBezTo>
                  <a:cubicBezTo>
                    <a:pt x="1167556" y="119165"/>
                    <a:pt x="1205414" y="143471"/>
                    <a:pt x="1248433" y="143471"/>
                  </a:cubicBezTo>
                  <a:cubicBezTo>
                    <a:pt x="1291453" y="143471"/>
                    <a:pt x="1329311" y="119165"/>
                    <a:pt x="1347379" y="80232"/>
                  </a:cubicBezTo>
                  <a:cubicBezTo>
                    <a:pt x="1370394" y="30759"/>
                    <a:pt x="1418361" y="0"/>
                    <a:pt x="1472997" y="0"/>
                  </a:cubicBezTo>
                  <a:cubicBezTo>
                    <a:pt x="1527632" y="0"/>
                    <a:pt x="1575814" y="30759"/>
                    <a:pt x="1598614" y="80232"/>
                  </a:cubicBezTo>
                  <a:lnTo>
                    <a:pt x="1571942" y="92708"/>
                  </a:lnTo>
                  <a:cubicBezTo>
                    <a:pt x="1553874" y="53775"/>
                    <a:pt x="1515801" y="29469"/>
                    <a:pt x="1472997" y="29469"/>
                  </a:cubicBezTo>
                  <a:cubicBezTo>
                    <a:pt x="1429977" y="29469"/>
                    <a:pt x="1392119" y="53775"/>
                    <a:pt x="1374051" y="92708"/>
                  </a:cubicBezTo>
                  <a:cubicBezTo>
                    <a:pt x="1351251" y="142180"/>
                    <a:pt x="1303069" y="172939"/>
                    <a:pt x="1248648" y="172939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058B96D-C47B-4B24-BDCB-76960C6093C2}"/>
                </a:ext>
              </a:extLst>
            </p:cNvPr>
            <p:cNvSpPr/>
            <p:nvPr/>
          </p:nvSpPr>
          <p:spPr>
            <a:xfrm>
              <a:off x="2504802" y="1755501"/>
              <a:ext cx="1598829" cy="172724"/>
            </a:xfrm>
            <a:custGeom>
              <a:avLst/>
              <a:gdLst>
                <a:gd name="connsiteX0" fmla="*/ 1248648 w 1598829"/>
                <a:gd name="connsiteY0" fmla="*/ 172724 h 172724"/>
                <a:gd name="connsiteX1" fmla="*/ 1123031 w 1598829"/>
                <a:gd name="connsiteY1" fmla="*/ 92492 h 172724"/>
                <a:gd name="connsiteX2" fmla="*/ 1024085 w 1598829"/>
                <a:gd name="connsiteY2" fmla="*/ 29253 h 172724"/>
                <a:gd name="connsiteX3" fmla="*/ 925140 w 1598829"/>
                <a:gd name="connsiteY3" fmla="*/ 92492 h 172724"/>
                <a:gd name="connsiteX4" fmla="*/ 799522 w 1598829"/>
                <a:gd name="connsiteY4" fmla="*/ 172724 h 172724"/>
                <a:gd name="connsiteX5" fmla="*/ 799522 w 1598829"/>
                <a:gd name="connsiteY5" fmla="*/ 172724 h 172724"/>
                <a:gd name="connsiteX6" fmla="*/ 673905 w 1598829"/>
                <a:gd name="connsiteY6" fmla="*/ 92492 h 172724"/>
                <a:gd name="connsiteX7" fmla="*/ 574959 w 1598829"/>
                <a:gd name="connsiteY7" fmla="*/ 29253 h 172724"/>
                <a:gd name="connsiteX8" fmla="*/ 476014 w 1598829"/>
                <a:gd name="connsiteY8" fmla="*/ 92492 h 172724"/>
                <a:gd name="connsiteX9" fmla="*/ 350396 w 1598829"/>
                <a:gd name="connsiteY9" fmla="*/ 172724 h 172724"/>
                <a:gd name="connsiteX10" fmla="*/ 224778 w 1598829"/>
                <a:gd name="connsiteY10" fmla="*/ 92492 h 172724"/>
                <a:gd name="connsiteX11" fmla="*/ 125833 w 1598829"/>
                <a:gd name="connsiteY11" fmla="*/ 29253 h 172724"/>
                <a:gd name="connsiteX12" fmla="*/ 26887 w 1598829"/>
                <a:gd name="connsiteY12" fmla="*/ 92492 h 172724"/>
                <a:gd name="connsiteX13" fmla="*/ 0 w 1598829"/>
                <a:gd name="connsiteY13" fmla="*/ 80232 h 172724"/>
                <a:gd name="connsiteX14" fmla="*/ 125618 w 1598829"/>
                <a:gd name="connsiteY14" fmla="*/ 0 h 172724"/>
                <a:gd name="connsiteX15" fmla="*/ 251235 w 1598829"/>
                <a:gd name="connsiteY15" fmla="*/ 80232 h 172724"/>
                <a:gd name="connsiteX16" fmla="*/ 350181 w 1598829"/>
                <a:gd name="connsiteY16" fmla="*/ 143471 h 172724"/>
                <a:gd name="connsiteX17" fmla="*/ 449126 w 1598829"/>
                <a:gd name="connsiteY17" fmla="*/ 80232 h 172724"/>
                <a:gd name="connsiteX18" fmla="*/ 574744 w 1598829"/>
                <a:gd name="connsiteY18" fmla="*/ 0 h 172724"/>
                <a:gd name="connsiteX19" fmla="*/ 700362 w 1598829"/>
                <a:gd name="connsiteY19" fmla="*/ 80232 h 172724"/>
                <a:gd name="connsiteX20" fmla="*/ 799307 w 1598829"/>
                <a:gd name="connsiteY20" fmla="*/ 143471 h 172724"/>
                <a:gd name="connsiteX21" fmla="*/ 799307 w 1598829"/>
                <a:gd name="connsiteY21" fmla="*/ 143471 h 172724"/>
                <a:gd name="connsiteX22" fmla="*/ 898253 w 1598829"/>
                <a:gd name="connsiteY22" fmla="*/ 80232 h 172724"/>
                <a:gd name="connsiteX23" fmla="*/ 1024085 w 1598829"/>
                <a:gd name="connsiteY23" fmla="*/ 0 h 172724"/>
                <a:gd name="connsiteX24" fmla="*/ 1149703 w 1598829"/>
                <a:gd name="connsiteY24" fmla="*/ 80232 h 172724"/>
                <a:gd name="connsiteX25" fmla="*/ 1248648 w 1598829"/>
                <a:gd name="connsiteY25" fmla="*/ 143471 h 172724"/>
                <a:gd name="connsiteX26" fmla="*/ 1347594 w 1598829"/>
                <a:gd name="connsiteY26" fmla="*/ 80232 h 172724"/>
                <a:gd name="connsiteX27" fmla="*/ 1473212 w 1598829"/>
                <a:gd name="connsiteY27" fmla="*/ 0 h 172724"/>
                <a:gd name="connsiteX28" fmla="*/ 1598829 w 1598829"/>
                <a:gd name="connsiteY28" fmla="*/ 80232 h 172724"/>
                <a:gd name="connsiteX29" fmla="*/ 1572157 w 1598829"/>
                <a:gd name="connsiteY29" fmla="*/ 92492 h 172724"/>
                <a:gd name="connsiteX30" fmla="*/ 1473212 w 1598829"/>
                <a:gd name="connsiteY30" fmla="*/ 29253 h 172724"/>
                <a:gd name="connsiteX31" fmla="*/ 1374266 w 1598829"/>
                <a:gd name="connsiteY31" fmla="*/ 92492 h 172724"/>
                <a:gd name="connsiteX32" fmla="*/ 1248648 w 1598829"/>
                <a:gd name="connsiteY32" fmla="*/ 172724 h 17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829" h="172724">
                  <a:moveTo>
                    <a:pt x="1248648" y="172724"/>
                  </a:moveTo>
                  <a:cubicBezTo>
                    <a:pt x="1194229" y="172724"/>
                    <a:pt x="1146046" y="141965"/>
                    <a:pt x="1123031" y="92492"/>
                  </a:cubicBezTo>
                  <a:cubicBezTo>
                    <a:pt x="1104962" y="53560"/>
                    <a:pt x="1067105" y="29253"/>
                    <a:pt x="1024085" y="29253"/>
                  </a:cubicBezTo>
                  <a:cubicBezTo>
                    <a:pt x="981066" y="29253"/>
                    <a:pt x="943208" y="53560"/>
                    <a:pt x="925140" y="92492"/>
                  </a:cubicBezTo>
                  <a:cubicBezTo>
                    <a:pt x="902124" y="141965"/>
                    <a:pt x="853942" y="172724"/>
                    <a:pt x="799522" y="172724"/>
                  </a:cubicBezTo>
                  <a:cubicBezTo>
                    <a:pt x="799522" y="172724"/>
                    <a:pt x="799522" y="172724"/>
                    <a:pt x="799522" y="172724"/>
                  </a:cubicBezTo>
                  <a:cubicBezTo>
                    <a:pt x="744887" y="172724"/>
                    <a:pt x="696920" y="141965"/>
                    <a:pt x="673905" y="92492"/>
                  </a:cubicBezTo>
                  <a:cubicBezTo>
                    <a:pt x="655836" y="53560"/>
                    <a:pt x="617979" y="29253"/>
                    <a:pt x="574959" y="29253"/>
                  </a:cubicBezTo>
                  <a:cubicBezTo>
                    <a:pt x="531939" y="29253"/>
                    <a:pt x="494082" y="53560"/>
                    <a:pt x="476014" y="92492"/>
                  </a:cubicBezTo>
                  <a:cubicBezTo>
                    <a:pt x="452998" y="141965"/>
                    <a:pt x="405031" y="172724"/>
                    <a:pt x="350396" y="172724"/>
                  </a:cubicBezTo>
                  <a:cubicBezTo>
                    <a:pt x="295976" y="172724"/>
                    <a:pt x="247794" y="141965"/>
                    <a:pt x="224778" y="92492"/>
                  </a:cubicBezTo>
                  <a:cubicBezTo>
                    <a:pt x="206710" y="53560"/>
                    <a:pt x="168853" y="29253"/>
                    <a:pt x="125833" y="29253"/>
                  </a:cubicBezTo>
                  <a:cubicBezTo>
                    <a:pt x="82813" y="29253"/>
                    <a:pt x="44956" y="53560"/>
                    <a:pt x="26887" y="92492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483" y="30759"/>
                    <a:pt x="969450" y="0"/>
                    <a:pt x="1024085" y="0"/>
                  </a:cubicBezTo>
                  <a:cubicBezTo>
                    <a:pt x="1078720" y="0"/>
                    <a:pt x="1126688" y="30759"/>
                    <a:pt x="1149703" y="80232"/>
                  </a:cubicBezTo>
                  <a:cubicBezTo>
                    <a:pt x="1167771" y="119165"/>
                    <a:pt x="1205629" y="143471"/>
                    <a:pt x="1248648" y="143471"/>
                  </a:cubicBezTo>
                  <a:cubicBezTo>
                    <a:pt x="1291668" y="143471"/>
                    <a:pt x="1329526" y="119165"/>
                    <a:pt x="1347594" y="80232"/>
                  </a:cubicBezTo>
                  <a:cubicBezTo>
                    <a:pt x="1370610" y="30759"/>
                    <a:pt x="1418792" y="0"/>
                    <a:pt x="1473212" y="0"/>
                  </a:cubicBezTo>
                  <a:cubicBezTo>
                    <a:pt x="1527847" y="0"/>
                    <a:pt x="1576029" y="30759"/>
                    <a:pt x="1598829" y="80232"/>
                  </a:cubicBezTo>
                  <a:lnTo>
                    <a:pt x="1572157" y="92492"/>
                  </a:lnTo>
                  <a:cubicBezTo>
                    <a:pt x="1554089" y="53560"/>
                    <a:pt x="1516016" y="29253"/>
                    <a:pt x="1473212" y="29253"/>
                  </a:cubicBezTo>
                  <a:cubicBezTo>
                    <a:pt x="1430192" y="29253"/>
                    <a:pt x="1392335" y="53560"/>
                    <a:pt x="1374266" y="92492"/>
                  </a:cubicBezTo>
                  <a:cubicBezTo>
                    <a:pt x="1351251" y="141965"/>
                    <a:pt x="1303069" y="172724"/>
                    <a:pt x="1248648" y="172724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10" name="Graphic 4">
            <a:extLst>
              <a:ext uri="{FF2B5EF4-FFF2-40B4-BE49-F238E27FC236}">
                <a16:creationId xmlns:a16="http://schemas.microsoft.com/office/drawing/2014/main" id="{7058F75D-7E47-484C-A8EE-2222806808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594816" y="4332008"/>
            <a:ext cx="1861481" cy="1861499"/>
            <a:chOff x="5734037" y="3067039"/>
            <a:chExt cx="724483" cy="724489"/>
          </a:xfrm>
          <a:solidFill>
            <a:schemeClr val="tx1"/>
          </a:solidFill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1AC0594-B604-4B5F-8735-5032813BC0BE}"/>
                </a:ext>
              </a:extLst>
            </p:cNvPr>
            <p:cNvSpPr/>
            <p:nvPr/>
          </p:nvSpPr>
          <p:spPr>
            <a:xfrm>
              <a:off x="5734038" y="3067039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C76D1BD-7300-4354-BCA3-07E1D3ED20C7}"/>
                </a:ext>
              </a:extLst>
            </p:cNvPr>
            <p:cNvSpPr/>
            <p:nvPr/>
          </p:nvSpPr>
          <p:spPr>
            <a:xfrm>
              <a:off x="5793283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D9F6A88-7F99-4DBB-95B6-90D13BF6D6DA}"/>
                </a:ext>
              </a:extLst>
            </p:cNvPr>
            <p:cNvSpPr/>
            <p:nvPr/>
          </p:nvSpPr>
          <p:spPr>
            <a:xfrm>
              <a:off x="5852433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E50E3B4-971A-4855-9C0F-87C90BD703A8}"/>
                </a:ext>
              </a:extLst>
            </p:cNvPr>
            <p:cNvSpPr/>
            <p:nvPr/>
          </p:nvSpPr>
          <p:spPr>
            <a:xfrm>
              <a:off x="5911678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ADF73B02-8ED1-493F-BD6A-3884CA50ED50}"/>
                </a:ext>
              </a:extLst>
            </p:cNvPr>
            <p:cNvSpPr/>
            <p:nvPr/>
          </p:nvSpPr>
          <p:spPr>
            <a:xfrm>
              <a:off x="5970828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2C8712CC-BAA8-4123-A8AB-B659FFA7B464}"/>
                </a:ext>
              </a:extLst>
            </p:cNvPr>
            <p:cNvSpPr/>
            <p:nvPr/>
          </p:nvSpPr>
          <p:spPr>
            <a:xfrm>
              <a:off x="6030074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2DF71CDC-593D-45ED-A324-B6288F88EFCD}"/>
                </a:ext>
              </a:extLst>
            </p:cNvPr>
            <p:cNvSpPr/>
            <p:nvPr/>
          </p:nvSpPr>
          <p:spPr>
            <a:xfrm>
              <a:off x="6089224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CA641C0-F983-4E9C-89A5-4E177BC394FB}"/>
                </a:ext>
              </a:extLst>
            </p:cNvPr>
            <p:cNvSpPr/>
            <p:nvPr/>
          </p:nvSpPr>
          <p:spPr>
            <a:xfrm>
              <a:off x="5734038" y="3126284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6770500E-AF98-4D78-A6FE-9B24BFC8BCCF}"/>
                </a:ext>
              </a:extLst>
            </p:cNvPr>
            <p:cNvSpPr/>
            <p:nvPr/>
          </p:nvSpPr>
          <p:spPr>
            <a:xfrm>
              <a:off x="5793283" y="312628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12C4091D-60DA-42BB-989C-B9ADE5525C55}"/>
                </a:ext>
              </a:extLst>
            </p:cNvPr>
            <p:cNvSpPr/>
            <p:nvPr/>
          </p:nvSpPr>
          <p:spPr>
            <a:xfrm>
              <a:off x="5852433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168590E5-C6C5-44A5-9C28-E0516B919B26}"/>
                </a:ext>
              </a:extLst>
            </p:cNvPr>
            <p:cNvSpPr/>
            <p:nvPr/>
          </p:nvSpPr>
          <p:spPr>
            <a:xfrm>
              <a:off x="5911678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D7AA5261-59D2-4ED0-A2DA-395652A5C70D}"/>
                </a:ext>
              </a:extLst>
            </p:cNvPr>
            <p:cNvSpPr/>
            <p:nvPr/>
          </p:nvSpPr>
          <p:spPr>
            <a:xfrm>
              <a:off x="5970828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AD9FFE92-A04B-4BE2-A938-B2675AE1E4A9}"/>
                </a:ext>
              </a:extLst>
            </p:cNvPr>
            <p:cNvSpPr/>
            <p:nvPr/>
          </p:nvSpPr>
          <p:spPr>
            <a:xfrm>
              <a:off x="6030073" y="312628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8 w 14097"/>
                <a:gd name="connsiteY1" fmla="*/ 14097 h 14097"/>
                <a:gd name="connsiteX2" fmla="*/ 0 w 14097"/>
                <a:gd name="connsiteY2" fmla="*/ 7049 h 14097"/>
                <a:gd name="connsiteX3" fmla="*/ 7048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9A2D6B82-69E6-428B-BF32-6ABF1DCBF39E}"/>
                </a:ext>
              </a:extLst>
            </p:cNvPr>
            <p:cNvSpPr/>
            <p:nvPr/>
          </p:nvSpPr>
          <p:spPr>
            <a:xfrm>
              <a:off x="6089224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E2391CDF-0046-492E-9224-705121E92BA6}"/>
                </a:ext>
              </a:extLst>
            </p:cNvPr>
            <p:cNvSpPr/>
            <p:nvPr/>
          </p:nvSpPr>
          <p:spPr>
            <a:xfrm>
              <a:off x="5734038" y="3185434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4661FF79-5959-476B-8D56-5137DD91153A}"/>
                </a:ext>
              </a:extLst>
            </p:cNvPr>
            <p:cNvSpPr/>
            <p:nvPr/>
          </p:nvSpPr>
          <p:spPr>
            <a:xfrm>
              <a:off x="5793283" y="318543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5DD68B4F-AD2D-48FC-A01D-0589F0B15BC9}"/>
                </a:ext>
              </a:extLst>
            </p:cNvPr>
            <p:cNvSpPr/>
            <p:nvPr/>
          </p:nvSpPr>
          <p:spPr>
            <a:xfrm>
              <a:off x="5852433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0CE2168C-1A33-414B-B7F0-9188533278AD}"/>
                </a:ext>
              </a:extLst>
            </p:cNvPr>
            <p:cNvSpPr/>
            <p:nvPr/>
          </p:nvSpPr>
          <p:spPr>
            <a:xfrm>
              <a:off x="5911678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20A0A7DC-BC4D-4658-905C-14DBA34206DD}"/>
                </a:ext>
              </a:extLst>
            </p:cNvPr>
            <p:cNvSpPr/>
            <p:nvPr/>
          </p:nvSpPr>
          <p:spPr>
            <a:xfrm>
              <a:off x="5970828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D9A197B0-B38E-4006-AE4C-5E1AFEE64B64}"/>
                </a:ext>
              </a:extLst>
            </p:cNvPr>
            <p:cNvSpPr/>
            <p:nvPr/>
          </p:nvSpPr>
          <p:spPr>
            <a:xfrm>
              <a:off x="6030074" y="318543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911798F5-39E5-4F5D-A832-451D9B45AA39}"/>
                </a:ext>
              </a:extLst>
            </p:cNvPr>
            <p:cNvSpPr/>
            <p:nvPr/>
          </p:nvSpPr>
          <p:spPr>
            <a:xfrm>
              <a:off x="6089224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D9E60DA4-B7B2-4142-8B10-8414CFC3E4EE}"/>
                </a:ext>
              </a:extLst>
            </p:cNvPr>
            <p:cNvSpPr/>
            <p:nvPr/>
          </p:nvSpPr>
          <p:spPr>
            <a:xfrm>
              <a:off x="5734038" y="3244679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ED4CCCD2-6559-45FB-B74C-7DD51F558905}"/>
                </a:ext>
              </a:extLst>
            </p:cNvPr>
            <p:cNvSpPr/>
            <p:nvPr/>
          </p:nvSpPr>
          <p:spPr>
            <a:xfrm>
              <a:off x="5793283" y="3244677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5DDC2BEF-F322-4173-A403-106EED2F9773}"/>
                </a:ext>
              </a:extLst>
            </p:cNvPr>
            <p:cNvSpPr/>
            <p:nvPr/>
          </p:nvSpPr>
          <p:spPr>
            <a:xfrm>
              <a:off x="5852433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6611933B-49E7-46D2-88DB-CC46B84EA0BB}"/>
                </a:ext>
              </a:extLst>
            </p:cNvPr>
            <p:cNvSpPr/>
            <p:nvPr/>
          </p:nvSpPr>
          <p:spPr>
            <a:xfrm>
              <a:off x="5911678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D26A659F-FEA4-4E9C-B74E-996BEF9BAF23}"/>
                </a:ext>
              </a:extLst>
            </p:cNvPr>
            <p:cNvSpPr/>
            <p:nvPr/>
          </p:nvSpPr>
          <p:spPr>
            <a:xfrm>
              <a:off x="5970828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3B7E01FF-EBD3-4B8F-9D28-2BEF788A1ECA}"/>
                </a:ext>
              </a:extLst>
            </p:cNvPr>
            <p:cNvSpPr/>
            <p:nvPr/>
          </p:nvSpPr>
          <p:spPr>
            <a:xfrm>
              <a:off x="6030073" y="324467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3FCADC36-D67A-4261-A9F3-C82E3F961AB5}"/>
                </a:ext>
              </a:extLst>
            </p:cNvPr>
            <p:cNvSpPr/>
            <p:nvPr/>
          </p:nvSpPr>
          <p:spPr>
            <a:xfrm>
              <a:off x="6089224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DBDB8408-0CFF-4820-9C69-EB049E017A8E}"/>
                </a:ext>
              </a:extLst>
            </p:cNvPr>
            <p:cNvSpPr/>
            <p:nvPr/>
          </p:nvSpPr>
          <p:spPr>
            <a:xfrm>
              <a:off x="5734038" y="3303829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180B22E1-999D-4EAE-8A3A-FB51E4D601FF}"/>
                </a:ext>
              </a:extLst>
            </p:cNvPr>
            <p:cNvSpPr/>
            <p:nvPr/>
          </p:nvSpPr>
          <p:spPr>
            <a:xfrm>
              <a:off x="5793283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C472FB3F-9113-40FB-B184-A41C3CDC8FAD}"/>
                </a:ext>
              </a:extLst>
            </p:cNvPr>
            <p:cNvSpPr/>
            <p:nvPr/>
          </p:nvSpPr>
          <p:spPr>
            <a:xfrm>
              <a:off x="5852433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92A10ABE-BF04-45F7-8D84-7BBE9A34DC44}"/>
                </a:ext>
              </a:extLst>
            </p:cNvPr>
            <p:cNvSpPr/>
            <p:nvPr/>
          </p:nvSpPr>
          <p:spPr>
            <a:xfrm>
              <a:off x="5911678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4B6CE03A-283C-4DDA-A450-BFD1FD41963B}"/>
                </a:ext>
              </a:extLst>
            </p:cNvPr>
            <p:cNvSpPr/>
            <p:nvPr/>
          </p:nvSpPr>
          <p:spPr>
            <a:xfrm>
              <a:off x="5970828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C8E8007A-8733-4C6C-B1FD-8DF1A6C1AF23}"/>
                </a:ext>
              </a:extLst>
            </p:cNvPr>
            <p:cNvSpPr/>
            <p:nvPr/>
          </p:nvSpPr>
          <p:spPr>
            <a:xfrm>
              <a:off x="6030073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BC57FD03-B434-4A33-AE85-95F31E63AE51}"/>
                </a:ext>
              </a:extLst>
            </p:cNvPr>
            <p:cNvSpPr/>
            <p:nvPr/>
          </p:nvSpPr>
          <p:spPr>
            <a:xfrm>
              <a:off x="6089224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E121A789-B48C-49DD-98FB-879911D2BA08}"/>
                </a:ext>
              </a:extLst>
            </p:cNvPr>
            <p:cNvSpPr/>
            <p:nvPr/>
          </p:nvSpPr>
          <p:spPr>
            <a:xfrm>
              <a:off x="5734038" y="3363074"/>
              <a:ext cx="14192" cy="14097"/>
            </a:xfrm>
            <a:custGeom>
              <a:avLst/>
              <a:gdLst>
                <a:gd name="connsiteX0" fmla="*/ 14192 w 14192"/>
                <a:gd name="connsiteY0" fmla="*/ 7048 h 14097"/>
                <a:gd name="connsiteX1" fmla="*/ 7144 w 14192"/>
                <a:gd name="connsiteY1" fmla="*/ 14097 h 14097"/>
                <a:gd name="connsiteX2" fmla="*/ 0 w 14192"/>
                <a:gd name="connsiteY2" fmla="*/ 7048 h 14097"/>
                <a:gd name="connsiteX3" fmla="*/ 7049 w 14192"/>
                <a:gd name="connsiteY3" fmla="*/ 0 h 14097"/>
                <a:gd name="connsiteX4" fmla="*/ 14192 w 14192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3073C7CF-979E-4BEC-983D-3D8BBB37DF19}"/>
                </a:ext>
              </a:extLst>
            </p:cNvPr>
            <p:cNvSpPr/>
            <p:nvPr/>
          </p:nvSpPr>
          <p:spPr>
            <a:xfrm>
              <a:off x="5793283" y="336307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7AD34EE0-D604-4366-86AC-0A827066E845}"/>
                </a:ext>
              </a:extLst>
            </p:cNvPr>
            <p:cNvSpPr/>
            <p:nvPr/>
          </p:nvSpPr>
          <p:spPr>
            <a:xfrm>
              <a:off x="5852433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485F29D7-9277-414F-9BAD-29BFF7336A51}"/>
                </a:ext>
              </a:extLst>
            </p:cNvPr>
            <p:cNvSpPr/>
            <p:nvPr/>
          </p:nvSpPr>
          <p:spPr>
            <a:xfrm>
              <a:off x="5911678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9A64418C-82A1-496D-B6FE-52CD0CD6CF1F}"/>
                </a:ext>
              </a:extLst>
            </p:cNvPr>
            <p:cNvSpPr/>
            <p:nvPr/>
          </p:nvSpPr>
          <p:spPr>
            <a:xfrm>
              <a:off x="5970828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4D8AB15-4DC2-4740-946A-935B5528A6AA}"/>
                </a:ext>
              </a:extLst>
            </p:cNvPr>
            <p:cNvSpPr/>
            <p:nvPr/>
          </p:nvSpPr>
          <p:spPr>
            <a:xfrm>
              <a:off x="6030073" y="3363074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8 w 14097"/>
                <a:gd name="connsiteY1" fmla="*/ 14097 h 14097"/>
                <a:gd name="connsiteX2" fmla="*/ 0 w 14097"/>
                <a:gd name="connsiteY2" fmla="*/ 7048 h 14097"/>
                <a:gd name="connsiteX3" fmla="*/ 7048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BF000FEC-BF88-43AA-991B-6D41B9D0AC97}"/>
                </a:ext>
              </a:extLst>
            </p:cNvPr>
            <p:cNvSpPr/>
            <p:nvPr/>
          </p:nvSpPr>
          <p:spPr>
            <a:xfrm>
              <a:off x="6089224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330ACECF-61D6-4C22-AA82-C2BDD14F748B}"/>
                </a:ext>
              </a:extLst>
            </p:cNvPr>
            <p:cNvSpPr/>
            <p:nvPr/>
          </p:nvSpPr>
          <p:spPr>
            <a:xfrm>
              <a:off x="5734038" y="342222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81713DD5-B976-4481-AFB1-4DF6E405F2F4}"/>
                </a:ext>
              </a:extLst>
            </p:cNvPr>
            <p:cNvSpPr/>
            <p:nvPr/>
          </p:nvSpPr>
          <p:spPr>
            <a:xfrm>
              <a:off x="5793283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BDED42A2-3A8B-4917-AA5F-4701CF55B06C}"/>
                </a:ext>
              </a:extLst>
            </p:cNvPr>
            <p:cNvSpPr/>
            <p:nvPr/>
          </p:nvSpPr>
          <p:spPr>
            <a:xfrm>
              <a:off x="5852433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41FA0359-2B30-4C28-B9E3-7B860F27F7AF}"/>
                </a:ext>
              </a:extLst>
            </p:cNvPr>
            <p:cNvSpPr/>
            <p:nvPr/>
          </p:nvSpPr>
          <p:spPr>
            <a:xfrm>
              <a:off x="5911678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8DB39A9-E0D4-4062-B61D-8F0291F9E262}"/>
                </a:ext>
              </a:extLst>
            </p:cNvPr>
            <p:cNvSpPr/>
            <p:nvPr/>
          </p:nvSpPr>
          <p:spPr>
            <a:xfrm>
              <a:off x="5970828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7DC486B3-544A-47B1-B863-6850F1E6CC26}"/>
                </a:ext>
              </a:extLst>
            </p:cNvPr>
            <p:cNvSpPr/>
            <p:nvPr/>
          </p:nvSpPr>
          <p:spPr>
            <a:xfrm>
              <a:off x="6030073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BBD7A989-1CD0-4707-94A2-D0DE6ABB4501}"/>
                </a:ext>
              </a:extLst>
            </p:cNvPr>
            <p:cNvSpPr/>
            <p:nvPr/>
          </p:nvSpPr>
          <p:spPr>
            <a:xfrm>
              <a:off x="6089224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4854C381-9625-44C6-B8C4-7A6E633427ED}"/>
                </a:ext>
              </a:extLst>
            </p:cNvPr>
            <p:cNvSpPr/>
            <p:nvPr/>
          </p:nvSpPr>
          <p:spPr>
            <a:xfrm>
              <a:off x="6148469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6953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A87D99B0-2F49-44C3-80EA-BE31161CBD84}"/>
                </a:ext>
              </a:extLst>
            </p:cNvPr>
            <p:cNvSpPr/>
            <p:nvPr/>
          </p:nvSpPr>
          <p:spPr>
            <a:xfrm>
              <a:off x="620762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A20E3370-A797-44AB-8EEB-028D67C302D5}"/>
                </a:ext>
              </a:extLst>
            </p:cNvPr>
            <p:cNvSpPr/>
            <p:nvPr/>
          </p:nvSpPr>
          <p:spPr>
            <a:xfrm>
              <a:off x="6266865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9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2EEE4C8D-07ED-400A-A39C-9972431904D7}"/>
                </a:ext>
              </a:extLst>
            </p:cNvPr>
            <p:cNvSpPr/>
            <p:nvPr/>
          </p:nvSpPr>
          <p:spPr>
            <a:xfrm>
              <a:off x="6326014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CFB4C9CE-63F9-4607-A87D-FCC81E6C0440}"/>
                </a:ext>
              </a:extLst>
            </p:cNvPr>
            <p:cNvSpPr/>
            <p:nvPr/>
          </p:nvSpPr>
          <p:spPr>
            <a:xfrm>
              <a:off x="638526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2BBCEC67-B22C-432E-88CC-32FBBE738F5C}"/>
                </a:ext>
              </a:extLst>
            </p:cNvPr>
            <p:cNvSpPr/>
            <p:nvPr/>
          </p:nvSpPr>
          <p:spPr>
            <a:xfrm>
              <a:off x="644441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981E4161-0852-4BB4-937E-CF542BE145F4}"/>
                </a:ext>
              </a:extLst>
            </p:cNvPr>
            <p:cNvSpPr/>
            <p:nvPr/>
          </p:nvSpPr>
          <p:spPr>
            <a:xfrm>
              <a:off x="6148469" y="3126281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C3F4CDB4-B460-436F-8935-7256EC8D8277}"/>
                </a:ext>
              </a:extLst>
            </p:cNvPr>
            <p:cNvSpPr/>
            <p:nvPr/>
          </p:nvSpPr>
          <p:spPr>
            <a:xfrm>
              <a:off x="6207620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73287381-4AC6-40FE-8B73-E5343B936CF6}"/>
                </a:ext>
              </a:extLst>
            </p:cNvPr>
            <p:cNvSpPr/>
            <p:nvPr/>
          </p:nvSpPr>
          <p:spPr>
            <a:xfrm>
              <a:off x="6266865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870CEB87-64E7-497A-9004-674EF56DB66B}"/>
                </a:ext>
              </a:extLst>
            </p:cNvPr>
            <p:cNvSpPr/>
            <p:nvPr/>
          </p:nvSpPr>
          <p:spPr>
            <a:xfrm>
              <a:off x="6326014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AA83EE66-3B0A-40AA-B447-948D3629948E}"/>
                </a:ext>
              </a:extLst>
            </p:cNvPr>
            <p:cNvSpPr/>
            <p:nvPr/>
          </p:nvSpPr>
          <p:spPr>
            <a:xfrm>
              <a:off x="6385260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73CE790E-1EBD-4FF2-ABA5-E9F9909B3C12}"/>
                </a:ext>
              </a:extLst>
            </p:cNvPr>
            <p:cNvSpPr/>
            <p:nvPr/>
          </p:nvSpPr>
          <p:spPr>
            <a:xfrm>
              <a:off x="6444410" y="3126283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779390BB-7393-4A0C-A3C3-2F87CA36E507}"/>
                </a:ext>
              </a:extLst>
            </p:cNvPr>
            <p:cNvSpPr/>
            <p:nvPr/>
          </p:nvSpPr>
          <p:spPr>
            <a:xfrm>
              <a:off x="6148469" y="3185433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51607083-A696-47D0-A23B-38DE4AFF7AC1}"/>
                </a:ext>
              </a:extLst>
            </p:cNvPr>
            <p:cNvSpPr/>
            <p:nvPr/>
          </p:nvSpPr>
          <p:spPr>
            <a:xfrm>
              <a:off x="6207620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F4E8C456-7AE6-48DB-AB2B-2F5699DAE2B0}"/>
                </a:ext>
              </a:extLst>
            </p:cNvPr>
            <p:cNvSpPr/>
            <p:nvPr/>
          </p:nvSpPr>
          <p:spPr>
            <a:xfrm>
              <a:off x="6266865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5C66ABC1-18DB-4060-BE7C-ABA9F5341702}"/>
                </a:ext>
              </a:extLst>
            </p:cNvPr>
            <p:cNvSpPr/>
            <p:nvPr/>
          </p:nvSpPr>
          <p:spPr>
            <a:xfrm>
              <a:off x="6326014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F602375B-D728-43C4-B0BB-6DC1BD80E85E}"/>
                </a:ext>
              </a:extLst>
            </p:cNvPr>
            <p:cNvSpPr/>
            <p:nvPr/>
          </p:nvSpPr>
          <p:spPr>
            <a:xfrm>
              <a:off x="6385260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03F9707C-4543-44EB-BD69-F109896D901B}"/>
                </a:ext>
              </a:extLst>
            </p:cNvPr>
            <p:cNvSpPr/>
            <p:nvPr/>
          </p:nvSpPr>
          <p:spPr>
            <a:xfrm>
              <a:off x="6444410" y="3185432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662906B9-FB8C-4EB7-8A48-74429E0C9A41}"/>
                </a:ext>
              </a:extLst>
            </p:cNvPr>
            <p:cNvSpPr/>
            <p:nvPr/>
          </p:nvSpPr>
          <p:spPr>
            <a:xfrm>
              <a:off x="6148469" y="3244676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1CFD115B-47BE-4B12-B634-5D02E38AB3EA}"/>
                </a:ext>
              </a:extLst>
            </p:cNvPr>
            <p:cNvSpPr/>
            <p:nvPr/>
          </p:nvSpPr>
          <p:spPr>
            <a:xfrm>
              <a:off x="6207620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2E8D9F34-CDC5-4CBE-A13C-6A3756E5196A}"/>
                </a:ext>
              </a:extLst>
            </p:cNvPr>
            <p:cNvSpPr/>
            <p:nvPr/>
          </p:nvSpPr>
          <p:spPr>
            <a:xfrm>
              <a:off x="6266865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F85CC0FE-CB51-488B-BE41-682BC3109E28}"/>
                </a:ext>
              </a:extLst>
            </p:cNvPr>
            <p:cNvSpPr/>
            <p:nvPr/>
          </p:nvSpPr>
          <p:spPr>
            <a:xfrm>
              <a:off x="6326014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3169F838-03DE-4318-B3DA-EAD60079D3B0}"/>
                </a:ext>
              </a:extLst>
            </p:cNvPr>
            <p:cNvSpPr/>
            <p:nvPr/>
          </p:nvSpPr>
          <p:spPr>
            <a:xfrm>
              <a:off x="6385260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A3409050-4729-4D3D-A5F1-2B9EE1DA1A0D}"/>
                </a:ext>
              </a:extLst>
            </p:cNvPr>
            <p:cNvSpPr/>
            <p:nvPr/>
          </p:nvSpPr>
          <p:spPr>
            <a:xfrm>
              <a:off x="6444410" y="324467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235D7858-91A3-4A37-8A44-2745C5CF51A9}"/>
                </a:ext>
              </a:extLst>
            </p:cNvPr>
            <p:cNvSpPr/>
            <p:nvPr/>
          </p:nvSpPr>
          <p:spPr>
            <a:xfrm>
              <a:off x="6148469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ACE45589-6512-4E12-8AF2-58097C53410B}"/>
                </a:ext>
              </a:extLst>
            </p:cNvPr>
            <p:cNvSpPr/>
            <p:nvPr/>
          </p:nvSpPr>
          <p:spPr>
            <a:xfrm>
              <a:off x="620762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7378472F-639B-4781-9C3D-9971CBE63381}"/>
                </a:ext>
              </a:extLst>
            </p:cNvPr>
            <p:cNvSpPr/>
            <p:nvPr/>
          </p:nvSpPr>
          <p:spPr>
            <a:xfrm>
              <a:off x="6266865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203117FB-3A1E-45EA-9FD9-C55376718100}"/>
                </a:ext>
              </a:extLst>
            </p:cNvPr>
            <p:cNvSpPr/>
            <p:nvPr/>
          </p:nvSpPr>
          <p:spPr>
            <a:xfrm>
              <a:off x="6326014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88FD6B76-8922-4326-B4EF-224D0F84C1F3}"/>
                </a:ext>
              </a:extLst>
            </p:cNvPr>
            <p:cNvSpPr/>
            <p:nvPr/>
          </p:nvSpPr>
          <p:spPr>
            <a:xfrm>
              <a:off x="638526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20BD5AB4-F53C-41C7-A994-8C27AAC465C4}"/>
                </a:ext>
              </a:extLst>
            </p:cNvPr>
            <p:cNvSpPr/>
            <p:nvPr/>
          </p:nvSpPr>
          <p:spPr>
            <a:xfrm>
              <a:off x="644441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5BF0B5EF-5225-434F-B111-6D27F4DEA52C}"/>
                </a:ext>
              </a:extLst>
            </p:cNvPr>
            <p:cNvSpPr/>
            <p:nvPr/>
          </p:nvSpPr>
          <p:spPr>
            <a:xfrm>
              <a:off x="6148469" y="336307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075C9704-75F3-4462-9D0A-71AA900E5BA2}"/>
                </a:ext>
              </a:extLst>
            </p:cNvPr>
            <p:cNvSpPr/>
            <p:nvPr/>
          </p:nvSpPr>
          <p:spPr>
            <a:xfrm>
              <a:off x="6207620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C95DF39F-F152-472F-8300-23665D5ECF8C}"/>
                </a:ext>
              </a:extLst>
            </p:cNvPr>
            <p:cNvSpPr/>
            <p:nvPr/>
          </p:nvSpPr>
          <p:spPr>
            <a:xfrm>
              <a:off x="6266865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B230A2E4-CF3A-40B0-82D3-071FBBB4DC87}"/>
                </a:ext>
              </a:extLst>
            </p:cNvPr>
            <p:cNvSpPr/>
            <p:nvPr/>
          </p:nvSpPr>
          <p:spPr>
            <a:xfrm>
              <a:off x="6326014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14F4EFE1-9FAE-4B22-826B-08FBDCE9CC4B}"/>
                </a:ext>
              </a:extLst>
            </p:cNvPr>
            <p:cNvSpPr/>
            <p:nvPr/>
          </p:nvSpPr>
          <p:spPr>
            <a:xfrm>
              <a:off x="6385260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CDD6C517-57BE-46B7-8E72-C8C864024886}"/>
                </a:ext>
              </a:extLst>
            </p:cNvPr>
            <p:cNvSpPr/>
            <p:nvPr/>
          </p:nvSpPr>
          <p:spPr>
            <a:xfrm>
              <a:off x="6444410" y="3363074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A3EB106C-FE6E-47B3-9C32-045FD059A5C7}"/>
                </a:ext>
              </a:extLst>
            </p:cNvPr>
            <p:cNvSpPr/>
            <p:nvPr/>
          </p:nvSpPr>
          <p:spPr>
            <a:xfrm>
              <a:off x="6148469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CB4E8BF7-B94B-47BD-A9B5-AFF3570C76E0}"/>
                </a:ext>
              </a:extLst>
            </p:cNvPr>
            <p:cNvSpPr/>
            <p:nvPr/>
          </p:nvSpPr>
          <p:spPr>
            <a:xfrm>
              <a:off x="6207620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5A3A49C6-8C8C-42A9-AEAD-FE76067F839A}"/>
                </a:ext>
              </a:extLst>
            </p:cNvPr>
            <p:cNvSpPr/>
            <p:nvPr/>
          </p:nvSpPr>
          <p:spPr>
            <a:xfrm>
              <a:off x="6266865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18892BBF-F46F-4DEA-8D34-3C538865B994}"/>
                </a:ext>
              </a:extLst>
            </p:cNvPr>
            <p:cNvSpPr/>
            <p:nvPr/>
          </p:nvSpPr>
          <p:spPr>
            <a:xfrm>
              <a:off x="6326014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42DBE679-46C1-4D6B-9190-B66FF7563ABF}"/>
                </a:ext>
              </a:extLst>
            </p:cNvPr>
            <p:cNvSpPr/>
            <p:nvPr/>
          </p:nvSpPr>
          <p:spPr>
            <a:xfrm>
              <a:off x="6385260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6D80698F-E689-4561-9B1A-1B8D313AEF01}"/>
                </a:ext>
              </a:extLst>
            </p:cNvPr>
            <p:cNvSpPr/>
            <p:nvPr/>
          </p:nvSpPr>
          <p:spPr>
            <a:xfrm>
              <a:off x="6444410" y="34222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BED22A39-2211-4EAE-80B5-2A0800B3FBE7}"/>
                </a:ext>
              </a:extLst>
            </p:cNvPr>
            <p:cNvSpPr/>
            <p:nvPr/>
          </p:nvSpPr>
          <p:spPr>
            <a:xfrm>
              <a:off x="5734038" y="3481374"/>
              <a:ext cx="14192" cy="14096"/>
            </a:xfrm>
            <a:custGeom>
              <a:avLst/>
              <a:gdLst>
                <a:gd name="connsiteX0" fmla="*/ 14192 w 14192"/>
                <a:gd name="connsiteY0" fmla="*/ 7049 h 14096"/>
                <a:gd name="connsiteX1" fmla="*/ 7144 w 14192"/>
                <a:gd name="connsiteY1" fmla="*/ 14097 h 14096"/>
                <a:gd name="connsiteX2" fmla="*/ 0 w 14192"/>
                <a:gd name="connsiteY2" fmla="*/ 7049 h 14096"/>
                <a:gd name="connsiteX3" fmla="*/ 7049 w 14192"/>
                <a:gd name="connsiteY3" fmla="*/ 0 h 14096"/>
                <a:gd name="connsiteX4" fmla="*/ 14192 w 14192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1049"/>
                    <a:pt x="0" y="7049"/>
                  </a:cubicBezTo>
                  <a:cubicBezTo>
                    <a:pt x="0" y="3048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D52B1A57-3DF6-4349-8A94-F1CA8F79E912}"/>
                </a:ext>
              </a:extLst>
            </p:cNvPr>
            <p:cNvSpPr/>
            <p:nvPr/>
          </p:nvSpPr>
          <p:spPr>
            <a:xfrm>
              <a:off x="5793283" y="348137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A3DDACCC-9A89-4A3E-8B8B-D3C062EA0A8C}"/>
                </a:ext>
              </a:extLst>
            </p:cNvPr>
            <p:cNvSpPr/>
            <p:nvPr/>
          </p:nvSpPr>
          <p:spPr>
            <a:xfrm>
              <a:off x="5852433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DCFB23EC-77E1-454E-89A8-A9505579EA61}"/>
                </a:ext>
              </a:extLst>
            </p:cNvPr>
            <p:cNvSpPr/>
            <p:nvPr/>
          </p:nvSpPr>
          <p:spPr>
            <a:xfrm>
              <a:off x="591167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D311997D-5BCF-4D6F-9DA6-0A785957477B}"/>
                </a:ext>
              </a:extLst>
            </p:cNvPr>
            <p:cNvSpPr/>
            <p:nvPr/>
          </p:nvSpPr>
          <p:spPr>
            <a:xfrm>
              <a:off x="597082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07840B74-C9E0-4A04-96FF-AA02BCFDB02B}"/>
                </a:ext>
              </a:extLst>
            </p:cNvPr>
            <p:cNvSpPr/>
            <p:nvPr/>
          </p:nvSpPr>
          <p:spPr>
            <a:xfrm>
              <a:off x="6030074" y="348137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87D3E292-5664-4793-BA90-21852910B63B}"/>
                </a:ext>
              </a:extLst>
            </p:cNvPr>
            <p:cNvSpPr/>
            <p:nvPr/>
          </p:nvSpPr>
          <p:spPr>
            <a:xfrm>
              <a:off x="6089224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8C9E486E-3CA3-415B-8234-7C6636CD49CC}"/>
                </a:ext>
              </a:extLst>
            </p:cNvPr>
            <p:cNvSpPr/>
            <p:nvPr/>
          </p:nvSpPr>
          <p:spPr>
            <a:xfrm>
              <a:off x="5734038" y="354062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C4A1881C-F2E0-4A98-9531-830ED84695BB}"/>
                </a:ext>
              </a:extLst>
            </p:cNvPr>
            <p:cNvSpPr/>
            <p:nvPr/>
          </p:nvSpPr>
          <p:spPr>
            <a:xfrm>
              <a:off x="5793283" y="3540620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9617FDA1-12E1-49C5-98B3-CF0EC51D3E8C}"/>
                </a:ext>
              </a:extLst>
            </p:cNvPr>
            <p:cNvSpPr/>
            <p:nvPr/>
          </p:nvSpPr>
          <p:spPr>
            <a:xfrm>
              <a:off x="5852433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CE736797-BBA8-488E-9B8E-96141B31F87E}"/>
                </a:ext>
              </a:extLst>
            </p:cNvPr>
            <p:cNvSpPr/>
            <p:nvPr/>
          </p:nvSpPr>
          <p:spPr>
            <a:xfrm>
              <a:off x="5911678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C73D3F27-0A3D-4BF0-A29C-838DEB935C45}"/>
                </a:ext>
              </a:extLst>
            </p:cNvPr>
            <p:cNvSpPr/>
            <p:nvPr/>
          </p:nvSpPr>
          <p:spPr>
            <a:xfrm>
              <a:off x="5970828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AA1FF25D-1187-4216-AD04-F69565C8BCC7}"/>
                </a:ext>
              </a:extLst>
            </p:cNvPr>
            <p:cNvSpPr/>
            <p:nvPr/>
          </p:nvSpPr>
          <p:spPr>
            <a:xfrm>
              <a:off x="6030074" y="3540620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D3F96302-FE92-4A2E-9414-DC957DF770C9}"/>
                </a:ext>
              </a:extLst>
            </p:cNvPr>
            <p:cNvSpPr/>
            <p:nvPr/>
          </p:nvSpPr>
          <p:spPr>
            <a:xfrm>
              <a:off x="6089224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346FC647-7685-4E4E-9B52-786EA9A156F7}"/>
                </a:ext>
              </a:extLst>
            </p:cNvPr>
            <p:cNvSpPr/>
            <p:nvPr/>
          </p:nvSpPr>
          <p:spPr>
            <a:xfrm>
              <a:off x="5734038" y="359977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1BF63F78-A1EF-4B61-A6AA-C0362F554376}"/>
                </a:ext>
              </a:extLst>
            </p:cNvPr>
            <p:cNvSpPr/>
            <p:nvPr/>
          </p:nvSpPr>
          <p:spPr>
            <a:xfrm>
              <a:off x="5793283" y="359977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CED61726-4F2E-450C-AEE9-72871D6855C6}"/>
                </a:ext>
              </a:extLst>
            </p:cNvPr>
            <p:cNvSpPr/>
            <p:nvPr/>
          </p:nvSpPr>
          <p:spPr>
            <a:xfrm>
              <a:off x="5852433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57E8AD24-B31D-454E-B2C8-33B7FAAB9F61}"/>
                </a:ext>
              </a:extLst>
            </p:cNvPr>
            <p:cNvSpPr/>
            <p:nvPr/>
          </p:nvSpPr>
          <p:spPr>
            <a:xfrm>
              <a:off x="5911678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AA46020A-35C3-4894-A14C-D58A6DDFF9BE}"/>
                </a:ext>
              </a:extLst>
            </p:cNvPr>
            <p:cNvSpPr/>
            <p:nvPr/>
          </p:nvSpPr>
          <p:spPr>
            <a:xfrm>
              <a:off x="5970828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8E785BAB-0F71-4BAB-8D7C-4C2BF12728C4}"/>
                </a:ext>
              </a:extLst>
            </p:cNvPr>
            <p:cNvSpPr/>
            <p:nvPr/>
          </p:nvSpPr>
          <p:spPr>
            <a:xfrm>
              <a:off x="6030073" y="359977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D1753E06-E6F0-4D65-BC47-0E47F399F448}"/>
                </a:ext>
              </a:extLst>
            </p:cNvPr>
            <p:cNvSpPr/>
            <p:nvPr/>
          </p:nvSpPr>
          <p:spPr>
            <a:xfrm>
              <a:off x="6089224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E77E25CE-9710-4B73-AD5E-49A4DA075D23}"/>
                </a:ext>
              </a:extLst>
            </p:cNvPr>
            <p:cNvSpPr/>
            <p:nvPr/>
          </p:nvSpPr>
          <p:spPr>
            <a:xfrm>
              <a:off x="5734037" y="3659014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4281B070-7790-498A-BE64-AD6A8EED8C0C}"/>
                </a:ext>
              </a:extLst>
            </p:cNvPr>
            <p:cNvSpPr/>
            <p:nvPr/>
          </p:nvSpPr>
          <p:spPr>
            <a:xfrm>
              <a:off x="5793282" y="365901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BDEA3D1C-E147-472E-85DA-E8AEB7644764}"/>
                </a:ext>
              </a:extLst>
            </p:cNvPr>
            <p:cNvSpPr/>
            <p:nvPr/>
          </p:nvSpPr>
          <p:spPr>
            <a:xfrm>
              <a:off x="5852432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08B4F711-6F99-4E44-88A4-8345F466B2B3}"/>
                </a:ext>
              </a:extLst>
            </p:cNvPr>
            <p:cNvSpPr/>
            <p:nvPr/>
          </p:nvSpPr>
          <p:spPr>
            <a:xfrm>
              <a:off x="5911678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0401F175-D0DF-4BCA-9BE2-B992286B1593}"/>
                </a:ext>
              </a:extLst>
            </p:cNvPr>
            <p:cNvSpPr/>
            <p:nvPr/>
          </p:nvSpPr>
          <p:spPr>
            <a:xfrm>
              <a:off x="5970828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72BED0ED-50C5-4726-B1B3-F7B58DD4C255}"/>
                </a:ext>
              </a:extLst>
            </p:cNvPr>
            <p:cNvSpPr/>
            <p:nvPr/>
          </p:nvSpPr>
          <p:spPr>
            <a:xfrm>
              <a:off x="6030073" y="365901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8D624348-F503-4817-9CA8-09F43150C5BB}"/>
                </a:ext>
              </a:extLst>
            </p:cNvPr>
            <p:cNvSpPr/>
            <p:nvPr/>
          </p:nvSpPr>
          <p:spPr>
            <a:xfrm>
              <a:off x="6089224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E05DE4EB-7FC0-45E8-A5A4-FE0C12A4D23C}"/>
                </a:ext>
              </a:extLst>
            </p:cNvPr>
            <p:cNvSpPr/>
            <p:nvPr/>
          </p:nvSpPr>
          <p:spPr>
            <a:xfrm>
              <a:off x="5734039" y="371816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380D6E47-DFA0-49F8-B8AC-45BECE747D45}"/>
                </a:ext>
              </a:extLst>
            </p:cNvPr>
            <p:cNvSpPr/>
            <p:nvPr/>
          </p:nvSpPr>
          <p:spPr>
            <a:xfrm>
              <a:off x="5793284" y="371816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B0355008-C2C8-4091-A461-DEDD212620A4}"/>
                </a:ext>
              </a:extLst>
            </p:cNvPr>
            <p:cNvSpPr/>
            <p:nvPr/>
          </p:nvSpPr>
          <p:spPr>
            <a:xfrm>
              <a:off x="5852434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3A070C1D-423C-45EC-BABD-2AB764379E9B}"/>
                </a:ext>
              </a:extLst>
            </p:cNvPr>
            <p:cNvSpPr/>
            <p:nvPr/>
          </p:nvSpPr>
          <p:spPr>
            <a:xfrm>
              <a:off x="5911679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ED6D6F88-6E0D-43A8-A572-C2A45D7E6D76}"/>
                </a:ext>
              </a:extLst>
            </p:cNvPr>
            <p:cNvSpPr/>
            <p:nvPr/>
          </p:nvSpPr>
          <p:spPr>
            <a:xfrm>
              <a:off x="5970829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C7435BDD-8A00-43E8-B980-6745E1F84244}"/>
                </a:ext>
              </a:extLst>
            </p:cNvPr>
            <p:cNvSpPr/>
            <p:nvPr/>
          </p:nvSpPr>
          <p:spPr>
            <a:xfrm>
              <a:off x="6030074" y="371816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6B652F89-76D1-41E7-92CB-9A456A09BDA1}"/>
                </a:ext>
              </a:extLst>
            </p:cNvPr>
            <p:cNvSpPr/>
            <p:nvPr/>
          </p:nvSpPr>
          <p:spPr>
            <a:xfrm>
              <a:off x="6089225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105F5D2E-BDFE-4F13-82B3-12B50A630D02}"/>
                </a:ext>
              </a:extLst>
            </p:cNvPr>
            <p:cNvSpPr/>
            <p:nvPr/>
          </p:nvSpPr>
          <p:spPr>
            <a:xfrm>
              <a:off x="5734040" y="377741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3A273CB3-FB72-46BE-AD13-7FA701AEE95A}"/>
                </a:ext>
              </a:extLst>
            </p:cNvPr>
            <p:cNvSpPr/>
            <p:nvPr/>
          </p:nvSpPr>
          <p:spPr>
            <a:xfrm>
              <a:off x="5793285" y="377741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89CE35BE-CE0C-4893-B2C6-50678CC06FB2}"/>
                </a:ext>
              </a:extLst>
            </p:cNvPr>
            <p:cNvSpPr/>
            <p:nvPr/>
          </p:nvSpPr>
          <p:spPr>
            <a:xfrm>
              <a:off x="5852436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48971D8C-C4B7-44D5-9AB4-858D5301EC31}"/>
                </a:ext>
              </a:extLst>
            </p:cNvPr>
            <p:cNvSpPr/>
            <p:nvPr/>
          </p:nvSpPr>
          <p:spPr>
            <a:xfrm>
              <a:off x="5911683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5ACEE734-6DD7-46E2-A1A9-CEE34EDE6647}"/>
                </a:ext>
              </a:extLst>
            </p:cNvPr>
            <p:cNvSpPr/>
            <p:nvPr/>
          </p:nvSpPr>
          <p:spPr>
            <a:xfrm>
              <a:off x="5970835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0740BF61-C964-49F9-AA06-1BAA78F8A1F2}"/>
                </a:ext>
              </a:extLst>
            </p:cNvPr>
            <p:cNvSpPr/>
            <p:nvPr/>
          </p:nvSpPr>
          <p:spPr>
            <a:xfrm>
              <a:off x="6030082" y="377741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17A8C672-80A0-4CB1-9A69-285E6E2B8354}"/>
                </a:ext>
              </a:extLst>
            </p:cNvPr>
            <p:cNvSpPr/>
            <p:nvPr/>
          </p:nvSpPr>
          <p:spPr>
            <a:xfrm>
              <a:off x="6089231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8ED5360A-4B30-4716-A288-DC492291B700}"/>
                </a:ext>
              </a:extLst>
            </p:cNvPr>
            <p:cNvSpPr/>
            <p:nvPr/>
          </p:nvSpPr>
          <p:spPr>
            <a:xfrm>
              <a:off x="6148476" y="3481374"/>
              <a:ext cx="14097" cy="14096"/>
            </a:xfrm>
            <a:custGeom>
              <a:avLst/>
              <a:gdLst>
                <a:gd name="connsiteX0" fmla="*/ 14097 w 14097"/>
                <a:gd name="connsiteY0" fmla="*/ 7049 h 14096"/>
                <a:gd name="connsiteX1" fmla="*/ 7049 w 14097"/>
                <a:gd name="connsiteY1" fmla="*/ 14097 h 14096"/>
                <a:gd name="connsiteX2" fmla="*/ 0 w 14097"/>
                <a:gd name="connsiteY2" fmla="*/ 7049 h 14096"/>
                <a:gd name="connsiteX3" fmla="*/ 7049 w 14097"/>
                <a:gd name="connsiteY3" fmla="*/ 0 h 14096"/>
                <a:gd name="connsiteX4" fmla="*/ 14097 w 14097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64D4DB77-3361-44E4-85D9-73E2952D1A1C}"/>
                </a:ext>
              </a:extLst>
            </p:cNvPr>
            <p:cNvSpPr/>
            <p:nvPr/>
          </p:nvSpPr>
          <p:spPr>
            <a:xfrm>
              <a:off x="6207627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B87FFE29-EEE8-410A-B16D-A39D63B65DBD}"/>
                </a:ext>
              </a:extLst>
            </p:cNvPr>
            <p:cNvSpPr/>
            <p:nvPr/>
          </p:nvSpPr>
          <p:spPr>
            <a:xfrm>
              <a:off x="6266872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9 w 14096"/>
                <a:gd name="connsiteY1" fmla="*/ 14097 h 14096"/>
                <a:gd name="connsiteX2" fmla="*/ 0 w 14096"/>
                <a:gd name="connsiteY2" fmla="*/ 7049 h 14096"/>
                <a:gd name="connsiteX3" fmla="*/ 7049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7FFB4B78-2AC0-4AF4-8508-25122AC6DC06}"/>
                </a:ext>
              </a:extLst>
            </p:cNvPr>
            <p:cNvSpPr/>
            <p:nvPr/>
          </p:nvSpPr>
          <p:spPr>
            <a:xfrm>
              <a:off x="6326022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4BDB7689-92D1-48E9-8290-59C80C654419}"/>
                </a:ext>
              </a:extLst>
            </p:cNvPr>
            <p:cNvSpPr/>
            <p:nvPr/>
          </p:nvSpPr>
          <p:spPr>
            <a:xfrm>
              <a:off x="638526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3A45B0ED-6D49-4BC2-A8C6-DCB8C47309D6}"/>
                </a:ext>
              </a:extLst>
            </p:cNvPr>
            <p:cNvSpPr/>
            <p:nvPr/>
          </p:nvSpPr>
          <p:spPr>
            <a:xfrm>
              <a:off x="6444417" y="3481373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4F2277B0-CA2C-4C4D-886E-A8BB5C3A6F52}"/>
                </a:ext>
              </a:extLst>
            </p:cNvPr>
            <p:cNvSpPr/>
            <p:nvPr/>
          </p:nvSpPr>
          <p:spPr>
            <a:xfrm>
              <a:off x="6148476" y="3540622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58D4EC10-F99B-4BE4-89B6-834B1616867C}"/>
                </a:ext>
              </a:extLst>
            </p:cNvPr>
            <p:cNvSpPr/>
            <p:nvPr/>
          </p:nvSpPr>
          <p:spPr>
            <a:xfrm>
              <a:off x="6207627" y="354062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4D9035AB-20FC-4026-8475-CA8ECF6778B3}"/>
                </a:ext>
              </a:extLst>
            </p:cNvPr>
            <p:cNvSpPr/>
            <p:nvPr/>
          </p:nvSpPr>
          <p:spPr>
            <a:xfrm>
              <a:off x="6266872" y="35406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9020D706-6962-405A-8331-D597DC0D1A11}"/>
                </a:ext>
              </a:extLst>
            </p:cNvPr>
            <p:cNvSpPr/>
            <p:nvPr/>
          </p:nvSpPr>
          <p:spPr>
            <a:xfrm>
              <a:off x="6326022" y="354062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DF578D57-B7A5-4238-A263-2E65D253F46D}"/>
                </a:ext>
              </a:extLst>
            </p:cNvPr>
            <p:cNvSpPr/>
            <p:nvPr/>
          </p:nvSpPr>
          <p:spPr>
            <a:xfrm>
              <a:off x="6385268" y="354063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4FE956D7-DBF3-4CA6-88C5-20C156EF5F93}"/>
                </a:ext>
              </a:extLst>
            </p:cNvPr>
            <p:cNvSpPr/>
            <p:nvPr/>
          </p:nvSpPr>
          <p:spPr>
            <a:xfrm>
              <a:off x="6444417" y="3540631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19632A64-B98F-4324-A376-137F2FBA92D4}"/>
                </a:ext>
              </a:extLst>
            </p:cNvPr>
            <p:cNvSpPr/>
            <p:nvPr/>
          </p:nvSpPr>
          <p:spPr>
            <a:xfrm>
              <a:off x="6148476" y="3599781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141AA47A-2218-41A9-8E27-AF0652183A5F}"/>
                </a:ext>
              </a:extLst>
            </p:cNvPr>
            <p:cNvSpPr/>
            <p:nvPr/>
          </p:nvSpPr>
          <p:spPr>
            <a:xfrm>
              <a:off x="6207627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475085E3-7E18-429A-82F9-A4DF606F56BD}"/>
                </a:ext>
              </a:extLst>
            </p:cNvPr>
            <p:cNvSpPr/>
            <p:nvPr/>
          </p:nvSpPr>
          <p:spPr>
            <a:xfrm>
              <a:off x="6266872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A5E41EA3-AAF0-46A3-920B-9DBD36AE2E8D}"/>
                </a:ext>
              </a:extLst>
            </p:cNvPr>
            <p:cNvSpPr/>
            <p:nvPr/>
          </p:nvSpPr>
          <p:spPr>
            <a:xfrm>
              <a:off x="6326022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683D64B3-0315-4624-8675-5B768069C714}"/>
                </a:ext>
              </a:extLst>
            </p:cNvPr>
            <p:cNvSpPr/>
            <p:nvPr/>
          </p:nvSpPr>
          <p:spPr>
            <a:xfrm>
              <a:off x="6385268" y="359978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52AB4059-8E15-4439-8B16-54ADF3358C4C}"/>
                </a:ext>
              </a:extLst>
            </p:cNvPr>
            <p:cNvSpPr/>
            <p:nvPr/>
          </p:nvSpPr>
          <p:spPr>
            <a:xfrm>
              <a:off x="6444417" y="3599782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12184488-1E03-46C9-91F7-55AABB8D478A}"/>
                </a:ext>
              </a:extLst>
            </p:cNvPr>
            <p:cNvSpPr/>
            <p:nvPr/>
          </p:nvSpPr>
          <p:spPr>
            <a:xfrm>
              <a:off x="6148476" y="3659026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A389773B-102C-4C8B-9C32-610AEEE77366}"/>
                </a:ext>
              </a:extLst>
            </p:cNvPr>
            <p:cNvSpPr/>
            <p:nvPr/>
          </p:nvSpPr>
          <p:spPr>
            <a:xfrm>
              <a:off x="6207627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166BF649-A9F2-4B11-80D0-32DF3F5A3230}"/>
                </a:ext>
              </a:extLst>
            </p:cNvPr>
            <p:cNvSpPr/>
            <p:nvPr/>
          </p:nvSpPr>
          <p:spPr>
            <a:xfrm>
              <a:off x="6266872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61EB4D7B-F497-4FBF-8130-E4ECF28F8BA5}"/>
                </a:ext>
              </a:extLst>
            </p:cNvPr>
            <p:cNvSpPr/>
            <p:nvPr/>
          </p:nvSpPr>
          <p:spPr>
            <a:xfrm>
              <a:off x="6326022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D883741A-5097-469D-A7A9-C743F80ECBD5}"/>
                </a:ext>
              </a:extLst>
            </p:cNvPr>
            <p:cNvSpPr/>
            <p:nvPr/>
          </p:nvSpPr>
          <p:spPr>
            <a:xfrm>
              <a:off x="6385268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FC3A26E3-D2A0-40FC-9A92-B6238BB11570}"/>
                </a:ext>
              </a:extLst>
            </p:cNvPr>
            <p:cNvSpPr/>
            <p:nvPr/>
          </p:nvSpPr>
          <p:spPr>
            <a:xfrm>
              <a:off x="6444417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2087A775-76DD-4F9C-B8E5-86EB3BF366DD}"/>
                </a:ext>
              </a:extLst>
            </p:cNvPr>
            <p:cNvSpPr/>
            <p:nvPr/>
          </p:nvSpPr>
          <p:spPr>
            <a:xfrm>
              <a:off x="6148476" y="3718177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6D846DE1-54E3-4C00-B45A-553B7F3FD30C}"/>
                </a:ext>
              </a:extLst>
            </p:cNvPr>
            <p:cNvSpPr/>
            <p:nvPr/>
          </p:nvSpPr>
          <p:spPr>
            <a:xfrm>
              <a:off x="6207627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ABBF9824-3B15-4F04-8C4E-09B799538C44}"/>
                </a:ext>
              </a:extLst>
            </p:cNvPr>
            <p:cNvSpPr/>
            <p:nvPr/>
          </p:nvSpPr>
          <p:spPr>
            <a:xfrm>
              <a:off x="6266872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01B5C75E-CCEF-4EEA-859D-4C251F3AE97C}"/>
                </a:ext>
              </a:extLst>
            </p:cNvPr>
            <p:cNvSpPr/>
            <p:nvPr/>
          </p:nvSpPr>
          <p:spPr>
            <a:xfrm>
              <a:off x="6326022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A254139D-5D72-478D-89BE-DBC64CD27C88}"/>
                </a:ext>
              </a:extLst>
            </p:cNvPr>
            <p:cNvSpPr/>
            <p:nvPr/>
          </p:nvSpPr>
          <p:spPr>
            <a:xfrm>
              <a:off x="6385268" y="3718172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71EFFC33-CB59-469A-AE58-5CA89469EE80}"/>
                </a:ext>
              </a:extLst>
            </p:cNvPr>
            <p:cNvSpPr/>
            <p:nvPr/>
          </p:nvSpPr>
          <p:spPr>
            <a:xfrm>
              <a:off x="6444417" y="371817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C0D017A2-9FAB-4DFD-9624-E10B7C0C1673}"/>
                </a:ext>
              </a:extLst>
            </p:cNvPr>
            <p:cNvSpPr/>
            <p:nvPr/>
          </p:nvSpPr>
          <p:spPr>
            <a:xfrm>
              <a:off x="6148472" y="3777419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DADC6512-13AB-4407-937C-A389D565FCD9}"/>
                </a:ext>
              </a:extLst>
            </p:cNvPr>
            <p:cNvSpPr/>
            <p:nvPr/>
          </p:nvSpPr>
          <p:spPr>
            <a:xfrm>
              <a:off x="6207622" y="377741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1CEFC24B-FFC2-47B3-BD7A-7CABF1AE4D9B}"/>
                </a:ext>
              </a:extLst>
            </p:cNvPr>
            <p:cNvSpPr/>
            <p:nvPr/>
          </p:nvSpPr>
          <p:spPr>
            <a:xfrm>
              <a:off x="6266868" y="377741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F0C49246-6A98-4333-949E-46BDAD9321B7}"/>
                </a:ext>
              </a:extLst>
            </p:cNvPr>
            <p:cNvSpPr/>
            <p:nvPr/>
          </p:nvSpPr>
          <p:spPr>
            <a:xfrm>
              <a:off x="6326024" y="3777383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F707CE6A-7685-4D70-813E-6D2B46FBB41B}"/>
                </a:ext>
              </a:extLst>
            </p:cNvPr>
            <p:cNvSpPr/>
            <p:nvPr/>
          </p:nvSpPr>
          <p:spPr>
            <a:xfrm>
              <a:off x="6385287" y="377742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9110FD0D-D3A6-4760-8827-B70ADFC98296}"/>
                </a:ext>
              </a:extLst>
            </p:cNvPr>
            <p:cNvSpPr/>
            <p:nvPr/>
          </p:nvSpPr>
          <p:spPr>
            <a:xfrm>
              <a:off x="6444424" y="37774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1040674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CE07BA9F-0080-414E-8833-4B6D85E7F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732391"/>
            <a:ext cx="5257799" cy="1314996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438D53F6-8652-4F18-82CF-5FA5A6DB05F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1" y="2167932"/>
            <a:ext cx="5257799" cy="3882959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800"/>
            </a:lvl1pPr>
          </a:lstStyle>
          <a:p>
            <a:pPr>
              <a:lnSpc>
                <a:spcPct val="130000"/>
              </a:lnSpc>
            </a:pPr>
            <a:r>
              <a:rPr lang="en-US" dirty="0"/>
              <a:t>Click to add text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7889367-AA88-4B31-A223-EF3FCC7318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V="1">
            <a:off x="2" y="6191250"/>
            <a:ext cx="630153" cy="666750"/>
            <a:chOff x="1" y="2"/>
            <a:chExt cx="2232251" cy="2361890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7C9AB4B8-C106-4540-81BA-4388E2B812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" y="2"/>
              <a:ext cx="2232251" cy="2361890"/>
            </a:xfrm>
            <a:custGeom>
              <a:avLst/>
              <a:gdLst>
                <a:gd name="connsiteX0" fmla="*/ 2292284 w 3871489"/>
                <a:gd name="connsiteY0" fmla="*/ 0 h 4096327"/>
                <a:gd name="connsiteX1" fmla="*/ 3500914 w 3871489"/>
                <a:gd name="connsiteY1" fmla="*/ 0 h 4096327"/>
                <a:gd name="connsiteX2" fmla="*/ 3542229 w 3871489"/>
                <a:gd name="connsiteY2" fmla="*/ 68006 h 4096327"/>
                <a:gd name="connsiteX3" fmla="*/ 3871489 w 3871489"/>
                <a:gd name="connsiteY3" fmla="*/ 1368323 h 4096327"/>
                <a:gd name="connsiteX4" fmla="*/ 1143485 w 3871489"/>
                <a:gd name="connsiteY4" fmla="*/ 4096327 h 4096327"/>
                <a:gd name="connsiteX5" fmla="*/ 81633 w 3871489"/>
                <a:gd name="connsiteY5" fmla="*/ 3881944 h 4096327"/>
                <a:gd name="connsiteX6" fmla="*/ 0 w 3871489"/>
                <a:gd name="connsiteY6" fmla="*/ 3842618 h 4096327"/>
                <a:gd name="connsiteX7" fmla="*/ 0 w 3871489"/>
                <a:gd name="connsiteY7" fmla="*/ 2741475 h 4096327"/>
                <a:gd name="connsiteX8" fmla="*/ 6615 w 3871489"/>
                <a:gd name="connsiteY8" fmla="*/ 2747487 h 4096327"/>
                <a:gd name="connsiteX9" fmla="*/ 1143485 w 3871489"/>
                <a:gd name="connsiteY9" fmla="*/ 3155655 h 4096327"/>
                <a:gd name="connsiteX10" fmla="*/ 2930817 w 3871489"/>
                <a:gd name="connsiteY10" fmla="*/ 1368323 h 4096327"/>
                <a:gd name="connsiteX11" fmla="*/ 2407287 w 3871489"/>
                <a:gd name="connsiteY11" fmla="*/ 104524 h 4096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71489" h="4096327">
                  <a:moveTo>
                    <a:pt x="2292284" y="0"/>
                  </a:moveTo>
                  <a:lnTo>
                    <a:pt x="3500914" y="0"/>
                  </a:lnTo>
                  <a:lnTo>
                    <a:pt x="3542229" y="68006"/>
                  </a:lnTo>
                  <a:cubicBezTo>
                    <a:pt x="3752213" y="454545"/>
                    <a:pt x="3871489" y="897507"/>
                    <a:pt x="3871489" y="1368323"/>
                  </a:cubicBezTo>
                  <a:cubicBezTo>
                    <a:pt x="3871489" y="2874936"/>
                    <a:pt x="2650098" y="4096327"/>
                    <a:pt x="1143485" y="4096327"/>
                  </a:cubicBezTo>
                  <a:cubicBezTo>
                    <a:pt x="766832" y="4096327"/>
                    <a:pt x="408006" y="4019990"/>
                    <a:pt x="81633" y="3881944"/>
                  </a:cubicBezTo>
                  <a:lnTo>
                    <a:pt x="0" y="3842618"/>
                  </a:lnTo>
                  <a:lnTo>
                    <a:pt x="0" y="2741475"/>
                  </a:lnTo>
                  <a:lnTo>
                    <a:pt x="6615" y="2747487"/>
                  </a:lnTo>
                  <a:cubicBezTo>
                    <a:pt x="315579" y="3002472"/>
                    <a:pt x="711663" y="3155655"/>
                    <a:pt x="1143485" y="3155655"/>
                  </a:cubicBezTo>
                  <a:cubicBezTo>
                    <a:pt x="2130515" y="3155655"/>
                    <a:pt x="2930817" y="2355353"/>
                    <a:pt x="2930817" y="1368323"/>
                  </a:cubicBezTo>
                  <a:cubicBezTo>
                    <a:pt x="2930817" y="874812"/>
                    <a:pt x="2730741" y="427979"/>
                    <a:pt x="2407287" y="104524"/>
                  </a:cubicBezTo>
                  <a:close/>
                </a:path>
              </a:pathLst>
            </a:custGeom>
            <a:solidFill>
              <a:srgbClr val="FFFFFF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690E7B3D-DBE9-40C9-9D00-F8038C4D44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" y="2"/>
              <a:ext cx="2232251" cy="2361890"/>
            </a:xfrm>
            <a:custGeom>
              <a:avLst/>
              <a:gdLst>
                <a:gd name="connsiteX0" fmla="*/ 2292284 w 3871489"/>
                <a:gd name="connsiteY0" fmla="*/ 0 h 4096327"/>
                <a:gd name="connsiteX1" fmla="*/ 3500914 w 3871489"/>
                <a:gd name="connsiteY1" fmla="*/ 0 h 4096327"/>
                <a:gd name="connsiteX2" fmla="*/ 3542229 w 3871489"/>
                <a:gd name="connsiteY2" fmla="*/ 68006 h 4096327"/>
                <a:gd name="connsiteX3" fmla="*/ 3871489 w 3871489"/>
                <a:gd name="connsiteY3" fmla="*/ 1368323 h 4096327"/>
                <a:gd name="connsiteX4" fmla="*/ 1143485 w 3871489"/>
                <a:gd name="connsiteY4" fmla="*/ 4096327 h 4096327"/>
                <a:gd name="connsiteX5" fmla="*/ 81633 w 3871489"/>
                <a:gd name="connsiteY5" fmla="*/ 3881944 h 4096327"/>
                <a:gd name="connsiteX6" fmla="*/ 0 w 3871489"/>
                <a:gd name="connsiteY6" fmla="*/ 3842618 h 4096327"/>
                <a:gd name="connsiteX7" fmla="*/ 0 w 3871489"/>
                <a:gd name="connsiteY7" fmla="*/ 2741475 h 4096327"/>
                <a:gd name="connsiteX8" fmla="*/ 6615 w 3871489"/>
                <a:gd name="connsiteY8" fmla="*/ 2747487 h 4096327"/>
                <a:gd name="connsiteX9" fmla="*/ 1143485 w 3871489"/>
                <a:gd name="connsiteY9" fmla="*/ 3155655 h 4096327"/>
                <a:gd name="connsiteX10" fmla="*/ 2930817 w 3871489"/>
                <a:gd name="connsiteY10" fmla="*/ 1368323 h 4096327"/>
                <a:gd name="connsiteX11" fmla="*/ 2407287 w 3871489"/>
                <a:gd name="connsiteY11" fmla="*/ 104524 h 4096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71489" h="4096327">
                  <a:moveTo>
                    <a:pt x="2292284" y="0"/>
                  </a:moveTo>
                  <a:lnTo>
                    <a:pt x="3500914" y="0"/>
                  </a:lnTo>
                  <a:lnTo>
                    <a:pt x="3542229" y="68006"/>
                  </a:lnTo>
                  <a:cubicBezTo>
                    <a:pt x="3752213" y="454545"/>
                    <a:pt x="3871489" y="897507"/>
                    <a:pt x="3871489" y="1368323"/>
                  </a:cubicBezTo>
                  <a:cubicBezTo>
                    <a:pt x="3871489" y="2874936"/>
                    <a:pt x="2650098" y="4096327"/>
                    <a:pt x="1143485" y="4096327"/>
                  </a:cubicBezTo>
                  <a:cubicBezTo>
                    <a:pt x="766832" y="4096327"/>
                    <a:pt x="408006" y="4019990"/>
                    <a:pt x="81633" y="3881944"/>
                  </a:cubicBezTo>
                  <a:lnTo>
                    <a:pt x="0" y="3842618"/>
                  </a:lnTo>
                  <a:lnTo>
                    <a:pt x="0" y="2741475"/>
                  </a:lnTo>
                  <a:lnTo>
                    <a:pt x="6615" y="2747487"/>
                  </a:lnTo>
                  <a:cubicBezTo>
                    <a:pt x="315579" y="3002472"/>
                    <a:pt x="711663" y="3155655"/>
                    <a:pt x="1143485" y="3155655"/>
                  </a:cubicBezTo>
                  <a:cubicBezTo>
                    <a:pt x="2130515" y="3155655"/>
                    <a:pt x="2930817" y="2355353"/>
                    <a:pt x="2930817" y="1368323"/>
                  </a:cubicBezTo>
                  <a:cubicBezTo>
                    <a:pt x="2930817" y="874812"/>
                    <a:pt x="2730741" y="427979"/>
                    <a:pt x="2407287" y="104524"/>
                  </a:cubicBezTo>
                  <a:close/>
                </a:path>
              </a:pathLst>
            </a:custGeom>
            <a:solidFill>
              <a:schemeClr val="accent3">
                <a:alpha val="2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639AC4BF-D84C-4F05-A8BF-A365C3B75C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8835619" y="58817"/>
            <a:ext cx="3432581" cy="3293393"/>
            <a:chOff x="8759419" y="3564607"/>
            <a:chExt cx="3432581" cy="3293393"/>
          </a:xfrm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6EE44D66-158A-482A-B586-9251844C24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759419" y="3564607"/>
              <a:ext cx="3432581" cy="3293393"/>
            </a:xfrm>
            <a:custGeom>
              <a:avLst/>
              <a:gdLst>
                <a:gd name="connsiteX0" fmla="*/ 2473947 w 3432581"/>
                <a:gd name="connsiteY0" fmla="*/ 0 h 3293393"/>
                <a:gd name="connsiteX1" fmla="*/ 3209623 w 3432581"/>
                <a:gd name="connsiteY1" fmla="*/ 111224 h 3293393"/>
                <a:gd name="connsiteX2" fmla="*/ 3432581 w 3432581"/>
                <a:gd name="connsiteY2" fmla="*/ 192828 h 3293393"/>
                <a:gd name="connsiteX3" fmla="*/ 3432581 w 3432581"/>
                <a:gd name="connsiteY3" fmla="*/ 3293393 h 3293393"/>
                <a:gd name="connsiteX4" fmla="*/ 141884 w 3432581"/>
                <a:gd name="connsiteY4" fmla="*/ 3293393 h 3293393"/>
                <a:gd name="connsiteX5" fmla="*/ 111224 w 3432581"/>
                <a:gd name="connsiteY5" fmla="*/ 3209623 h 3293393"/>
                <a:gd name="connsiteX6" fmla="*/ 0 w 3432581"/>
                <a:gd name="connsiteY6" fmla="*/ 2473947 h 3293393"/>
                <a:gd name="connsiteX7" fmla="*/ 2473947 w 3432581"/>
                <a:gd name="connsiteY7" fmla="*/ 0 h 3293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32581" h="3293393">
                  <a:moveTo>
                    <a:pt x="2473947" y="0"/>
                  </a:moveTo>
                  <a:cubicBezTo>
                    <a:pt x="2730133" y="0"/>
                    <a:pt x="2977223" y="38940"/>
                    <a:pt x="3209623" y="111224"/>
                  </a:cubicBezTo>
                  <a:lnTo>
                    <a:pt x="3432581" y="192828"/>
                  </a:lnTo>
                  <a:lnTo>
                    <a:pt x="3432581" y="3293393"/>
                  </a:lnTo>
                  <a:lnTo>
                    <a:pt x="141884" y="3293393"/>
                  </a:lnTo>
                  <a:lnTo>
                    <a:pt x="111224" y="3209623"/>
                  </a:lnTo>
                  <a:cubicBezTo>
                    <a:pt x="38940" y="2977224"/>
                    <a:pt x="0" y="2730133"/>
                    <a:pt x="0" y="2473947"/>
                  </a:cubicBezTo>
                  <a:cubicBezTo>
                    <a:pt x="0" y="1107624"/>
                    <a:pt x="1107624" y="0"/>
                    <a:pt x="2473947" y="0"/>
                  </a:cubicBezTo>
                  <a:close/>
                </a:path>
              </a:pathLst>
            </a:custGeom>
            <a:solidFill>
              <a:srgbClr val="FFFFFF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1538A9F0-F51C-490F-8D45-3E8D5EA194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759419" y="3564607"/>
              <a:ext cx="3432581" cy="3293393"/>
            </a:xfrm>
            <a:custGeom>
              <a:avLst/>
              <a:gdLst>
                <a:gd name="connsiteX0" fmla="*/ 2473947 w 3432581"/>
                <a:gd name="connsiteY0" fmla="*/ 0 h 3293393"/>
                <a:gd name="connsiteX1" fmla="*/ 3209623 w 3432581"/>
                <a:gd name="connsiteY1" fmla="*/ 111224 h 3293393"/>
                <a:gd name="connsiteX2" fmla="*/ 3432581 w 3432581"/>
                <a:gd name="connsiteY2" fmla="*/ 192828 h 3293393"/>
                <a:gd name="connsiteX3" fmla="*/ 3432581 w 3432581"/>
                <a:gd name="connsiteY3" fmla="*/ 3293393 h 3293393"/>
                <a:gd name="connsiteX4" fmla="*/ 141884 w 3432581"/>
                <a:gd name="connsiteY4" fmla="*/ 3293393 h 3293393"/>
                <a:gd name="connsiteX5" fmla="*/ 111224 w 3432581"/>
                <a:gd name="connsiteY5" fmla="*/ 3209623 h 3293393"/>
                <a:gd name="connsiteX6" fmla="*/ 0 w 3432581"/>
                <a:gd name="connsiteY6" fmla="*/ 2473947 h 3293393"/>
                <a:gd name="connsiteX7" fmla="*/ 2473947 w 3432581"/>
                <a:gd name="connsiteY7" fmla="*/ 0 h 3293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32581" h="3293393">
                  <a:moveTo>
                    <a:pt x="2473947" y="0"/>
                  </a:moveTo>
                  <a:cubicBezTo>
                    <a:pt x="2730133" y="0"/>
                    <a:pt x="2977223" y="38940"/>
                    <a:pt x="3209623" y="111224"/>
                  </a:cubicBezTo>
                  <a:lnTo>
                    <a:pt x="3432581" y="192828"/>
                  </a:lnTo>
                  <a:lnTo>
                    <a:pt x="3432581" y="3293393"/>
                  </a:lnTo>
                  <a:lnTo>
                    <a:pt x="141884" y="3293393"/>
                  </a:lnTo>
                  <a:lnTo>
                    <a:pt x="111224" y="3209623"/>
                  </a:lnTo>
                  <a:cubicBezTo>
                    <a:pt x="38940" y="2977224"/>
                    <a:pt x="0" y="2730133"/>
                    <a:pt x="0" y="2473947"/>
                  </a:cubicBezTo>
                  <a:cubicBezTo>
                    <a:pt x="0" y="1107624"/>
                    <a:pt x="1107624" y="0"/>
                    <a:pt x="2473947" y="0"/>
                  </a:cubicBez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37" name="Picture Placeholder 34">
            <a:extLst>
              <a:ext uri="{FF2B5EF4-FFF2-40B4-BE49-F238E27FC236}">
                <a16:creationId xmlns:a16="http://schemas.microsoft.com/office/drawing/2014/main" id="{4D354E56-8681-43D1-8F37-55BD576D7DF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924145" y="732391"/>
            <a:ext cx="4463594" cy="2590987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8" name="Picture Placeholder 34">
            <a:extLst>
              <a:ext uri="{FF2B5EF4-FFF2-40B4-BE49-F238E27FC236}">
                <a16:creationId xmlns:a16="http://schemas.microsoft.com/office/drawing/2014/main" id="{E453D702-1A5A-4ADD-AC37-B4F65623358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924145" y="3459904"/>
            <a:ext cx="4463594" cy="2590987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6" name="Date Placeholder 178">
            <a:extLst>
              <a:ext uri="{FF2B5EF4-FFF2-40B4-BE49-F238E27FC236}">
                <a16:creationId xmlns:a16="http://schemas.microsoft.com/office/drawing/2014/main" id="{8B8EBB46-CBEC-457F-8872-DEB91F82B31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2/1/20XX</a:t>
            </a:r>
            <a:endParaRPr lang="en-US" dirty="0"/>
          </a:p>
        </p:txBody>
      </p:sp>
      <p:sp>
        <p:nvSpPr>
          <p:cNvPr id="27" name="Footer Placeholder 179">
            <a:extLst>
              <a:ext uri="{FF2B5EF4-FFF2-40B4-BE49-F238E27FC236}">
                <a16:creationId xmlns:a16="http://schemas.microsoft.com/office/drawing/2014/main" id="{336A30D4-056C-484B-A7B3-4823C6BEAE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4" name="Slide Number Placeholder 180">
            <a:extLst>
              <a:ext uri="{FF2B5EF4-FFF2-40B4-BE49-F238E27FC236}">
                <a16:creationId xmlns:a16="http://schemas.microsoft.com/office/drawing/2014/main" id="{5D92CF26-B223-452F-8C8F-BA960FA267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EA792F7-1D9E-4C7E-A103-E8EDFDC2691E}" type="slidenum">
              <a:rPr lang="en-US" smtClean="0"/>
              <a:pPr/>
              <a:t>‹#›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0CE0237-8723-4348-94B7-63A59D8475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887262" y="1200150"/>
            <a:ext cx="1648987" cy="635480"/>
            <a:chOff x="0" y="292656"/>
            <a:chExt cx="1861854" cy="717514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476B89C-56D1-416F-8EB1-DA7F485148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92656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3C49B972-3E3D-4CC1-B834-FF30BF266D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732391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</p:grpSp>
      <p:grpSp>
        <p:nvGrpSpPr>
          <p:cNvPr id="22" name="Graphic 185">
            <a:extLst>
              <a:ext uri="{FF2B5EF4-FFF2-40B4-BE49-F238E27FC236}">
                <a16:creationId xmlns:a16="http://schemas.microsoft.com/office/drawing/2014/main" id="{A3C21CC9-A512-4380-A099-AF8D792D53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906949" y="5729028"/>
            <a:ext cx="1054465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FB6773D6-764F-4C00-BDB8-9761B8DCF460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D1DF7779-B189-4FED-96A5-C8852D1F907C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DC51E684-AEB1-4277-BF9F-10CAE54303FD}"/>
                </a:ext>
              </a:extLst>
            </p:cNvPr>
            <p:cNvSpPr/>
            <p:nvPr/>
          </p:nvSpPr>
          <p:spPr>
            <a:xfrm>
              <a:off x="1004127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6583D091-9DC7-491F-B66C-9B0F1DC764FB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1AFED6B7-EDAF-4E47-8659-164C8192BE05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63676465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CBFCC1FB-30E6-4ECF-8BAF-929D22A143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86" y="174173"/>
            <a:ext cx="4198182" cy="1158857"/>
          </a:xfrm>
        </p:spPr>
        <p:txBody>
          <a:bodyPr anchor="b">
            <a:normAutofit/>
          </a:bodyPr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18" name="Graphic 190">
            <a:extLst>
              <a:ext uri="{FF2B5EF4-FFF2-40B4-BE49-F238E27FC236}">
                <a16:creationId xmlns:a16="http://schemas.microsoft.com/office/drawing/2014/main" id="{4E21F050-FD36-4FCB-BAD4-7FEBD0985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713137"/>
            <a:ext cx="1598829" cy="531293"/>
            <a:chOff x="2504802" y="1755501"/>
            <a:chExt cx="1598829" cy="531293"/>
          </a:xfrm>
          <a:solidFill>
            <a:schemeClr val="tx1"/>
          </a:solidFill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FF19577D-D1B8-4BE5-9A01-6A857761B1DC}"/>
                </a:ext>
              </a:extLst>
            </p:cNvPr>
            <p:cNvSpPr/>
            <p:nvPr/>
          </p:nvSpPr>
          <p:spPr>
            <a:xfrm>
              <a:off x="2504802" y="2113855"/>
              <a:ext cx="1598614" cy="172939"/>
            </a:xfrm>
            <a:custGeom>
              <a:avLst/>
              <a:gdLst>
                <a:gd name="connsiteX0" fmla="*/ 1248648 w 1598614"/>
                <a:gd name="connsiteY0" fmla="*/ 172939 h 172939"/>
                <a:gd name="connsiteX1" fmla="*/ 1123031 w 1598614"/>
                <a:gd name="connsiteY1" fmla="*/ 92708 h 172939"/>
                <a:gd name="connsiteX2" fmla="*/ 1024085 w 1598614"/>
                <a:gd name="connsiteY2" fmla="*/ 29469 h 172939"/>
                <a:gd name="connsiteX3" fmla="*/ 925140 w 1598614"/>
                <a:gd name="connsiteY3" fmla="*/ 92708 h 172939"/>
                <a:gd name="connsiteX4" fmla="*/ 799522 w 1598614"/>
                <a:gd name="connsiteY4" fmla="*/ 172939 h 172939"/>
                <a:gd name="connsiteX5" fmla="*/ 799522 w 1598614"/>
                <a:gd name="connsiteY5" fmla="*/ 172939 h 172939"/>
                <a:gd name="connsiteX6" fmla="*/ 673905 w 1598614"/>
                <a:gd name="connsiteY6" fmla="*/ 92708 h 172939"/>
                <a:gd name="connsiteX7" fmla="*/ 574959 w 1598614"/>
                <a:gd name="connsiteY7" fmla="*/ 29469 h 172939"/>
                <a:gd name="connsiteX8" fmla="*/ 476014 w 1598614"/>
                <a:gd name="connsiteY8" fmla="*/ 92708 h 172939"/>
                <a:gd name="connsiteX9" fmla="*/ 350396 w 1598614"/>
                <a:gd name="connsiteY9" fmla="*/ 172939 h 172939"/>
                <a:gd name="connsiteX10" fmla="*/ 224778 w 1598614"/>
                <a:gd name="connsiteY10" fmla="*/ 92708 h 172939"/>
                <a:gd name="connsiteX11" fmla="*/ 125833 w 1598614"/>
                <a:gd name="connsiteY11" fmla="*/ 29469 h 172939"/>
                <a:gd name="connsiteX12" fmla="*/ 26887 w 1598614"/>
                <a:gd name="connsiteY12" fmla="*/ 92708 h 172939"/>
                <a:gd name="connsiteX13" fmla="*/ 0 w 1598614"/>
                <a:gd name="connsiteY13" fmla="*/ 80232 h 172939"/>
                <a:gd name="connsiteX14" fmla="*/ 125618 w 1598614"/>
                <a:gd name="connsiteY14" fmla="*/ 0 h 172939"/>
                <a:gd name="connsiteX15" fmla="*/ 251235 w 1598614"/>
                <a:gd name="connsiteY15" fmla="*/ 80232 h 172939"/>
                <a:gd name="connsiteX16" fmla="*/ 350181 w 1598614"/>
                <a:gd name="connsiteY16" fmla="*/ 143471 h 172939"/>
                <a:gd name="connsiteX17" fmla="*/ 449126 w 1598614"/>
                <a:gd name="connsiteY17" fmla="*/ 80232 h 172939"/>
                <a:gd name="connsiteX18" fmla="*/ 574744 w 1598614"/>
                <a:gd name="connsiteY18" fmla="*/ 0 h 172939"/>
                <a:gd name="connsiteX19" fmla="*/ 700362 w 1598614"/>
                <a:gd name="connsiteY19" fmla="*/ 80232 h 172939"/>
                <a:gd name="connsiteX20" fmla="*/ 799307 w 1598614"/>
                <a:gd name="connsiteY20" fmla="*/ 143471 h 172939"/>
                <a:gd name="connsiteX21" fmla="*/ 799307 w 1598614"/>
                <a:gd name="connsiteY21" fmla="*/ 143471 h 172939"/>
                <a:gd name="connsiteX22" fmla="*/ 898253 w 1598614"/>
                <a:gd name="connsiteY22" fmla="*/ 80232 h 172939"/>
                <a:gd name="connsiteX23" fmla="*/ 1023870 w 1598614"/>
                <a:gd name="connsiteY23" fmla="*/ 0 h 172939"/>
                <a:gd name="connsiteX24" fmla="*/ 1149488 w 1598614"/>
                <a:gd name="connsiteY24" fmla="*/ 80232 h 172939"/>
                <a:gd name="connsiteX25" fmla="*/ 1248433 w 1598614"/>
                <a:gd name="connsiteY25" fmla="*/ 143471 h 172939"/>
                <a:gd name="connsiteX26" fmla="*/ 1347379 w 1598614"/>
                <a:gd name="connsiteY26" fmla="*/ 80232 h 172939"/>
                <a:gd name="connsiteX27" fmla="*/ 1472997 w 1598614"/>
                <a:gd name="connsiteY27" fmla="*/ 0 h 172939"/>
                <a:gd name="connsiteX28" fmla="*/ 1598614 w 1598614"/>
                <a:gd name="connsiteY28" fmla="*/ 80232 h 172939"/>
                <a:gd name="connsiteX29" fmla="*/ 1571942 w 1598614"/>
                <a:gd name="connsiteY29" fmla="*/ 92708 h 172939"/>
                <a:gd name="connsiteX30" fmla="*/ 1472997 w 1598614"/>
                <a:gd name="connsiteY30" fmla="*/ 29469 h 172939"/>
                <a:gd name="connsiteX31" fmla="*/ 1374051 w 1598614"/>
                <a:gd name="connsiteY31" fmla="*/ 92708 h 172939"/>
                <a:gd name="connsiteX32" fmla="*/ 1248648 w 1598614"/>
                <a:gd name="connsiteY32" fmla="*/ 172939 h 172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614" h="172939">
                  <a:moveTo>
                    <a:pt x="1248648" y="172939"/>
                  </a:moveTo>
                  <a:cubicBezTo>
                    <a:pt x="1194229" y="172939"/>
                    <a:pt x="1146046" y="142180"/>
                    <a:pt x="1123031" y="92708"/>
                  </a:cubicBezTo>
                  <a:cubicBezTo>
                    <a:pt x="1104962" y="53775"/>
                    <a:pt x="1067105" y="29469"/>
                    <a:pt x="1024085" y="29469"/>
                  </a:cubicBezTo>
                  <a:cubicBezTo>
                    <a:pt x="981066" y="29469"/>
                    <a:pt x="943208" y="53775"/>
                    <a:pt x="925140" y="92708"/>
                  </a:cubicBezTo>
                  <a:cubicBezTo>
                    <a:pt x="902124" y="142180"/>
                    <a:pt x="853942" y="172939"/>
                    <a:pt x="799522" y="172939"/>
                  </a:cubicBezTo>
                  <a:cubicBezTo>
                    <a:pt x="799522" y="172939"/>
                    <a:pt x="799522" y="172939"/>
                    <a:pt x="799522" y="172939"/>
                  </a:cubicBezTo>
                  <a:cubicBezTo>
                    <a:pt x="744887" y="172939"/>
                    <a:pt x="696920" y="142180"/>
                    <a:pt x="673905" y="92708"/>
                  </a:cubicBezTo>
                  <a:cubicBezTo>
                    <a:pt x="655836" y="53775"/>
                    <a:pt x="617979" y="29469"/>
                    <a:pt x="574959" y="29469"/>
                  </a:cubicBezTo>
                  <a:cubicBezTo>
                    <a:pt x="531939" y="29469"/>
                    <a:pt x="494082" y="53775"/>
                    <a:pt x="476014" y="92708"/>
                  </a:cubicBezTo>
                  <a:cubicBezTo>
                    <a:pt x="452998" y="142180"/>
                    <a:pt x="405031" y="172939"/>
                    <a:pt x="350396" y="172939"/>
                  </a:cubicBezTo>
                  <a:cubicBezTo>
                    <a:pt x="295976" y="172939"/>
                    <a:pt x="247794" y="142180"/>
                    <a:pt x="224778" y="92708"/>
                  </a:cubicBezTo>
                  <a:cubicBezTo>
                    <a:pt x="206710" y="53775"/>
                    <a:pt x="168853" y="29469"/>
                    <a:pt x="125833" y="29469"/>
                  </a:cubicBezTo>
                  <a:cubicBezTo>
                    <a:pt x="82813" y="29469"/>
                    <a:pt x="44956" y="53775"/>
                    <a:pt x="26887" y="92708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268" y="30759"/>
                    <a:pt x="969235" y="0"/>
                    <a:pt x="1023870" y="0"/>
                  </a:cubicBezTo>
                  <a:cubicBezTo>
                    <a:pt x="1078505" y="0"/>
                    <a:pt x="1126472" y="30759"/>
                    <a:pt x="1149488" y="80232"/>
                  </a:cubicBezTo>
                  <a:cubicBezTo>
                    <a:pt x="1167556" y="119165"/>
                    <a:pt x="1205414" y="143471"/>
                    <a:pt x="1248433" y="143471"/>
                  </a:cubicBezTo>
                  <a:cubicBezTo>
                    <a:pt x="1291453" y="143471"/>
                    <a:pt x="1329311" y="119165"/>
                    <a:pt x="1347379" y="80232"/>
                  </a:cubicBezTo>
                  <a:cubicBezTo>
                    <a:pt x="1370394" y="30759"/>
                    <a:pt x="1418361" y="0"/>
                    <a:pt x="1472997" y="0"/>
                  </a:cubicBezTo>
                  <a:cubicBezTo>
                    <a:pt x="1527632" y="0"/>
                    <a:pt x="1575814" y="30759"/>
                    <a:pt x="1598614" y="80232"/>
                  </a:cubicBezTo>
                  <a:lnTo>
                    <a:pt x="1571942" y="92708"/>
                  </a:lnTo>
                  <a:cubicBezTo>
                    <a:pt x="1553874" y="53775"/>
                    <a:pt x="1515801" y="29469"/>
                    <a:pt x="1472997" y="29469"/>
                  </a:cubicBezTo>
                  <a:cubicBezTo>
                    <a:pt x="1429977" y="29469"/>
                    <a:pt x="1392119" y="53775"/>
                    <a:pt x="1374051" y="92708"/>
                  </a:cubicBezTo>
                  <a:cubicBezTo>
                    <a:pt x="1351251" y="142180"/>
                    <a:pt x="1303069" y="172939"/>
                    <a:pt x="1248648" y="172939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858370E7-080A-48D7-9A26-665FDD5B58FB}"/>
                </a:ext>
              </a:extLst>
            </p:cNvPr>
            <p:cNvSpPr/>
            <p:nvPr/>
          </p:nvSpPr>
          <p:spPr>
            <a:xfrm>
              <a:off x="2504802" y="1755501"/>
              <a:ext cx="1598829" cy="172724"/>
            </a:xfrm>
            <a:custGeom>
              <a:avLst/>
              <a:gdLst>
                <a:gd name="connsiteX0" fmla="*/ 1248648 w 1598829"/>
                <a:gd name="connsiteY0" fmla="*/ 172724 h 172724"/>
                <a:gd name="connsiteX1" fmla="*/ 1123031 w 1598829"/>
                <a:gd name="connsiteY1" fmla="*/ 92492 h 172724"/>
                <a:gd name="connsiteX2" fmla="*/ 1024085 w 1598829"/>
                <a:gd name="connsiteY2" fmla="*/ 29253 h 172724"/>
                <a:gd name="connsiteX3" fmla="*/ 925140 w 1598829"/>
                <a:gd name="connsiteY3" fmla="*/ 92492 h 172724"/>
                <a:gd name="connsiteX4" fmla="*/ 799522 w 1598829"/>
                <a:gd name="connsiteY4" fmla="*/ 172724 h 172724"/>
                <a:gd name="connsiteX5" fmla="*/ 799522 w 1598829"/>
                <a:gd name="connsiteY5" fmla="*/ 172724 h 172724"/>
                <a:gd name="connsiteX6" fmla="*/ 673905 w 1598829"/>
                <a:gd name="connsiteY6" fmla="*/ 92492 h 172724"/>
                <a:gd name="connsiteX7" fmla="*/ 574959 w 1598829"/>
                <a:gd name="connsiteY7" fmla="*/ 29253 h 172724"/>
                <a:gd name="connsiteX8" fmla="*/ 476014 w 1598829"/>
                <a:gd name="connsiteY8" fmla="*/ 92492 h 172724"/>
                <a:gd name="connsiteX9" fmla="*/ 350396 w 1598829"/>
                <a:gd name="connsiteY9" fmla="*/ 172724 h 172724"/>
                <a:gd name="connsiteX10" fmla="*/ 224778 w 1598829"/>
                <a:gd name="connsiteY10" fmla="*/ 92492 h 172724"/>
                <a:gd name="connsiteX11" fmla="*/ 125833 w 1598829"/>
                <a:gd name="connsiteY11" fmla="*/ 29253 h 172724"/>
                <a:gd name="connsiteX12" fmla="*/ 26887 w 1598829"/>
                <a:gd name="connsiteY12" fmla="*/ 92492 h 172724"/>
                <a:gd name="connsiteX13" fmla="*/ 0 w 1598829"/>
                <a:gd name="connsiteY13" fmla="*/ 80232 h 172724"/>
                <a:gd name="connsiteX14" fmla="*/ 125618 w 1598829"/>
                <a:gd name="connsiteY14" fmla="*/ 0 h 172724"/>
                <a:gd name="connsiteX15" fmla="*/ 251235 w 1598829"/>
                <a:gd name="connsiteY15" fmla="*/ 80232 h 172724"/>
                <a:gd name="connsiteX16" fmla="*/ 350181 w 1598829"/>
                <a:gd name="connsiteY16" fmla="*/ 143471 h 172724"/>
                <a:gd name="connsiteX17" fmla="*/ 449126 w 1598829"/>
                <a:gd name="connsiteY17" fmla="*/ 80232 h 172724"/>
                <a:gd name="connsiteX18" fmla="*/ 574744 w 1598829"/>
                <a:gd name="connsiteY18" fmla="*/ 0 h 172724"/>
                <a:gd name="connsiteX19" fmla="*/ 700362 w 1598829"/>
                <a:gd name="connsiteY19" fmla="*/ 80232 h 172724"/>
                <a:gd name="connsiteX20" fmla="*/ 799307 w 1598829"/>
                <a:gd name="connsiteY20" fmla="*/ 143471 h 172724"/>
                <a:gd name="connsiteX21" fmla="*/ 799307 w 1598829"/>
                <a:gd name="connsiteY21" fmla="*/ 143471 h 172724"/>
                <a:gd name="connsiteX22" fmla="*/ 898253 w 1598829"/>
                <a:gd name="connsiteY22" fmla="*/ 80232 h 172724"/>
                <a:gd name="connsiteX23" fmla="*/ 1024085 w 1598829"/>
                <a:gd name="connsiteY23" fmla="*/ 0 h 172724"/>
                <a:gd name="connsiteX24" fmla="*/ 1149703 w 1598829"/>
                <a:gd name="connsiteY24" fmla="*/ 80232 h 172724"/>
                <a:gd name="connsiteX25" fmla="*/ 1248648 w 1598829"/>
                <a:gd name="connsiteY25" fmla="*/ 143471 h 172724"/>
                <a:gd name="connsiteX26" fmla="*/ 1347594 w 1598829"/>
                <a:gd name="connsiteY26" fmla="*/ 80232 h 172724"/>
                <a:gd name="connsiteX27" fmla="*/ 1473212 w 1598829"/>
                <a:gd name="connsiteY27" fmla="*/ 0 h 172724"/>
                <a:gd name="connsiteX28" fmla="*/ 1598829 w 1598829"/>
                <a:gd name="connsiteY28" fmla="*/ 80232 h 172724"/>
                <a:gd name="connsiteX29" fmla="*/ 1572157 w 1598829"/>
                <a:gd name="connsiteY29" fmla="*/ 92492 h 172724"/>
                <a:gd name="connsiteX30" fmla="*/ 1473212 w 1598829"/>
                <a:gd name="connsiteY30" fmla="*/ 29253 h 172724"/>
                <a:gd name="connsiteX31" fmla="*/ 1374266 w 1598829"/>
                <a:gd name="connsiteY31" fmla="*/ 92492 h 172724"/>
                <a:gd name="connsiteX32" fmla="*/ 1248648 w 1598829"/>
                <a:gd name="connsiteY32" fmla="*/ 172724 h 17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829" h="172724">
                  <a:moveTo>
                    <a:pt x="1248648" y="172724"/>
                  </a:moveTo>
                  <a:cubicBezTo>
                    <a:pt x="1194229" y="172724"/>
                    <a:pt x="1146046" y="141965"/>
                    <a:pt x="1123031" y="92492"/>
                  </a:cubicBezTo>
                  <a:cubicBezTo>
                    <a:pt x="1104962" y="53560"/>
                    <a:pt x="1067105" y="29253"/>
                    <a:pt x="1024085" y="29253"/>
                  </a:cubicBezTo>
                  <a:cubicBezTo>
                    <a:pt x="981066" y="29253"/>
                    <a:pt x="943208" y="53560"/>
                    <a:pt x="925140" y="92492"/>
                  </a:cubicBezTo>
                  <a:cubicBezTo>
                    <a:pt x="902124" y="141965"/>
                    <a:pt x="853942" y="172724"/>
                    <a:pt x="799522" y="172724"/>
                  </a:cubicBezTo>
                  <a:cubicBezTo>
                    <a:pt x="799522" y="172724"/>
                    <a:pt x="799522" y="172724"/>
                    <a:pt x="799522" y="172724"/>
                  </a:cubicBezTo>
                  <a:cubicBezTo>
                    <a:pt x="744887" y="172724"/>
                    <a:pt x="696920" y="141965"/>
                    <a:pt x="673905" y="92492"/>
                  </a:cubicBezTo>
                  <a:cubicBezTo>
                    <a:pt x="655836" y="53560"/>
                    <a:pt x="617979" y="29253"/>
                    <a:pt x="574959" y="29253"/>
                  </a:cubicBezTo>
                  <a:cubicBezTo>
                    <a:pt x="531939" y="29253"/>
                    <a:pt x="494082" y="53560"/>
                    <a:pt x="476014" y="92492"/>
                  </a:cubicBezTo>
                  <a:cubicBezTo>
                    <a:pt x="452998" y="141965"/>
                    <a:pt x="405031" y="172724"/>
                    <a:pt x="350396" y="172724"/>
                  </a:cubicBezTo>
                  <a:cubicBezTo>
                    <a:pt x="295976" y="172724"/>
                    <a:pt x="247794" y="141965"/>
                    <a:pt x="224778" y="92492"/>
                  </a:cubicBezTo>
                  <a:cubicBezTo>
                    <a:pt x="206710" y="53560"/>
                    <a:pt x="168853" y="29253"/>
                    <a:pt x="125833" y="29253"/>
                  </a:cubicBezTo>
                  <a:cubicBezTo>
                    <a:pt x="82813" y="29253"/>
                    <a:pt x="44956" y="53560"/>
                    <a:pt x="26887" y="92492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483" y="30759"/>
                    <a:pt x="969450" y="0"/>
                    <a:pt x="1024085" y="0"/>
                  </a:cubicBezTo>
                  <a:cubicBezTo>
                    <a:pt x="1078720" y="0"/>
                    <a:pt x="1126688" y="30759"/>
                    <a:pt x="1149703" y="80232"/>
                  </a:cubicBezTo>
                  <a:cubicBezTo>
                    <a:pt x="1167771" y="119165"/>
                    <a:pt x="1205629" y="143471"/>
                    <a:pt x="1248648" y="143471"/>
                  </a:cubicBezTo>
                  <a:cubicBezTo>
                    <a:pt x="1291668" y="143471"/>
                    <a:pt x="1329526" y="119165"/>
                    <a:pt x="1347594" y="80232"/>
                  </a:cubicBezTo>
                  <a:cubicBezTo>
                    <a:pt x="1370610" y="30759"/>
                    <a:pt x="1418792" y="0"/>
                    <a:pt x="1473212" y="0"/>
                  </a:cubicBezTo>
                  <a:cubicBezTo>
                    <a:pt x="1527847" y="0"/>
                    <a:pt x="1576029" y="30759"/>
                    <a:pt x="1598829" y="80232"/>
                  </a:cubicBezTo>
                  <a:lnTo>
                    <a:pt x="1572157" y="92492"/>
                  </a:lnTo>
                  <a:cubicBezTo>
                    <a:pt x="1554089" y="53560"/>
                    <a:pt x="1516016" y="29253"/>
                    <a:pt x="1473212" y="29253"/>
                  </a:cubicBezTo>
                  <a:cubicBezTo>
                    <a:pt x="1430192" y="29253"/>
                    <a:pt x="1392335" y="53560"/>
                    <a:pt x="1374266" y="92492"/>
                  </a:cubicBezTo>
                  <a:cubicBezTo>
                    <a:pt x="1351251" y="141965"/>
                    <a:pt x="1303069" y="172724"/>
                    <a:pt x="1248648" y="172724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27" name="Graphic 4">
            <a:extLst>
              <a:ext uri="{FF2B5EF4-FFF2-40B4-BE49-F238E27FC236}">
                <a16:creationId xmlns:a16="http://schemas.microsoft.com/office/drawing/2014/main" id="{2F8F0FAC-16EB-487B-B327-26DF1260B9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02977" y="-67591"/>
            <a:ext cx="1089023" cy="1089034"/>
            <a:chOff x="5734037" y="3067039"/>
            <a:chExt cx="724483" cy="724489"/>
          </a:xfrm>
          <a:solidFill>
            <a:schemeClr val="tx1"/>
          </a:solidFill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41E7A3F8-D1CB-4353-BBEF-2597AF4F058F}"/>
                </a:ext>
              </a:extLst>
            </p:cNvPr>
            <p:cNvSpPr/>
            <p:nvPr/>
          </p:nvSpPr>
          <p:spPr>
            <a:xfrm>
              <a:off x="5734038" y="3067039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B4DDCEAE-BCB2-4B2D-BAB3-4FD5DD7C28AB}"/>
                </a:ext>
              </a:extLst>
            </p:cNvPr>
            <p:cNvSpPr/>
            <p:nvPr/>
          </p:nvSpPr>
          <p:spPr>
            <a:xfrm>
              <a:off x="5793283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C6CD4162-BF6C-4D85-A166-12798D8C8DDB}"/>
                </a:ext>
              </a:extLst>
            </p:cNvPr>
            <p:cNvSpPr/>
            <p:nvPr/>
          </p:nvSpPr>
          <p:spPr>
            <a:xfrm>
              <a:off x="5852433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89C0A376-6D47-4C20-9EEB-049A8694472E}"/>
                </a:ext>
              </a:extLst>
            </p:cNvPr>
            <p:cNvSpPr/>
            <p:nvPr/>
          </p:nvSpPr>
          <p:spPr>
            <a:xfrm>
              <a:off x="5911678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29CFA1FB-BD4A-4307-BFCD-AB9E118C3ABF}"/>
                </a:ext>
              </a:extLst>
            </p:cNvPr>
            <p:cNvSpPr/>
            <p:nvPr/>
          </p:nvSpPr>
          <p:spPr>
            <a:xfrm>
              <a:off x="5970828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66D481F5-D72A-4FDA-AFB8-D278AEDB37A0}"/>
                </a:ext>
              </a:extLst>
            </p:cNvPr>
            <p:cNvSpPr/>
            <p:nvPr/>
          </p:nvSpPr>
          <p:spPr>
            <a:xfrm>
              <a:off x="6030074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D5C94576-1155-4639-805F-75E2196E19B9}"/>
                </a:ext>
              </a:extLst>
            </p:cNvPr>
            <p:cNvSpPr/>
            <p:nvPr/>
          </p:nvSpPr>
          <p:spPr>
            <a:xfrm>
              <a:off x="6089224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3F8E497C-8A0D-4EED-873F-CA66DB950CDF}"/>
                </a:ext>
              </a:extLst>
            </p:cNvPr>
            <p:cNvSpPr/>
            <p:nvPr/>
          </p:nvSpPr>
          <p:spPr>
            <a:xfrm>
              <a:off x="5734038" y="3126284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50990B80-D511-4B73-BC44-14217A17B033}"/>
                </a:ext>
              </a:extLst>
            </p:cNvPr>
            <p:cNvSpPr/>
            <p:nvPr/>
          </p:nvSpPr>
          <p:spPr>
            <a:xfrm>
              <a:off x="5793283" y="312628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0D7513D5-9349-45EA-BAE9-5B36B43B2853}"/>
                </a:ext>
              </a:extLst>
            </p:cNvPr>
            <p:cNvSpPr/>
            <p:nvPr/>
          </p:nvSpPr>
          <p:spPr>
            <a:xfrm>
              <a:off x="5852433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812098BB-13C9-4C8B-883F-B378B155D904}"/>
                </a:ext>
              </a:extLst>
            </p:cNvPr>
            <p:cNvSpPr/>
            <p:nvPr/>
          </p:nvSpPr>
          <p:spPr>
            <a:xfrm>
              <a:off x="5911678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D78B9DD9-1280-4FC0-B14F-4A40DC3BCCE9}"/>
                </a:ext>
              </a:extLst>
            </p:cNvPr>
            <p:cNvSpPr/>
            <p:nvPr/>
          </p:nvSpPr>
          <p:spPr>
            <a:xfrm>
              <a:off x="5970828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14626B81-518E-408D-9D85-368DEE8E330A}"/>
                </a:ext>
              </a:extLst>
            </p:cNvPr>
            <p:cNvSpPr/>
            <p:nvPr/>
          </p:nvSpPr>
          <p:spPr>
            <a:xfrm>
              <a:off x="6030073" y="312628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8 w 14097"/>
                <a:gd name="connsiteY1" fmla="*/ 14097 h 14097"/>
                <a:gd name="connsiteX2" fmla="*/ 0 w 14097"/>
                <a:gd name="connsiteY2" fmla="*/ 7049 h 14097"/>
                <a:gd name="connsiteX3" fmla="*/ 7048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6937BED2-B271-4124-905D-C024405FD9BA}"/>
                </a:ext>
              </a:extLst>
            </p:cNvPr>
            <p:cNvSpPr/>
            <p:nvPr/>
          </p:nvSpPr>
          <p:spPr>
            <a:xfrm>
              <a:off x="6089224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33B9B2DD-8108-4830-AA14-DDCDB306C439}"/>
                </a:ext>
              </a:extLst>
            </p:cNvPr>
            <p:cNvSpPr/>
            <p:nvPr/>
          </p:nvSpPr>
          <p:spPr>
            <a:xfrm>
              <a:off x="5734038" y="3185434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ECF9B54-B828-4268-90AC-EA0D0E3B76B3}"/>
                </a:ext>
              </a:extLst>
            </p:cNvPr>
            <p:cNvSpPr/>
            <p:nvPr/>
          </p:nvSpPr>
          <p:spPr>
            <a:xfrm>
              <a:off x="5793283" y="318543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FD744985-041E-42C0-87A9-F99D7D9DBF23}"/>
                </a:ext>
              </a:extLst>
            </p:cNvPr>
            <p:cNvSpPr/>
            <p:nvPr/>
          </p:nvSpPr>
          <p:spPr>
            <a:xfrm>
              <a:off x="5852433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D51D469F-061B-4CFF-B628-0697B945FC49}"/>
                </a:ext>
              </a:extLst>
            </p:cNvPr>
            <p:cNvSpPr/>
            <p:nvPr/>
          </p:nvSpPr>
          <p:spPr>
            <a:xfrm>
              <a:off x="5911678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54C1F283-0289-4E7D-A5DE-3B9997782DF3}"/>
                </a:ext>
              </a:extLst>
            </p:cNvPr>
            <p:cNvSpPr/>
            <p:nvPr/>
          </p:nvSpPr>
          <p:spPr>
            <a:xfrm>
              <a:off x="5970828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924A56B5-AC95-42FF-8636-D2D287380950}"/>
                </a:ext>
              </a:extLst>
            </p:cNvPr>
            <p:cNvSpPr/>
            <p:nvPr/>
          </p:nvSpPr>
          <p:spPr>
            <a:xfrm>
              <a:off x="6030074" y="318543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2DD6578D-E372-4D44-ABDA-D86EBE4F2F29}"/>
                </a:ext>
              </a:extLst>
            </p:cNvPr>
            <p:cNvSpPr/>
            <p:nvPr/>
          </p:nvSpPr>
          <p:spPr>
            <a:xfrm>
              <a:off x="6089224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8CDDE1CB-2352-4AA3-82C7-39C63E6A6FD3}"/>
                </a:ext>
              </a:extLst>
            </p:cNvPr>
            <p:cNvSpPr/>
            <p:nvPr/>
          </p:nvSpPr>
          <p:spPr>
            <a:xfrm>
              <a:off x="5734038" y="3244679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370476DD-D268-4D0B-B358-F8143C45467A}"/>
                </a:ext>
              </a:extLst>
            </p:cNvPr>
            <p:cNvSpPr/>
            <p:nvPr/>
          </p:nvSpPr>
          <p:spPr>
            <a:xfrm>
              <a:off x="5793283" y="3244677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0A947896-0B1B-4F41-9CC3-EA98EC14BA7A}"/>
                </a:ext>
              </a:extLst>
            </p:cNvPr>
            <p:cNvSpPr/>
            <p:nvPr/>
          </p:nvSpPr>
          <p:spPr>
            <a:xfrm>
              <a:off x="5852433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6BA34B1E-6019-4E30-B2DC-8B7942EEC3C6}"/>
                </a:ext>
              </a:extLst>
            </p:cNvPr>
            <p:cNvSpPr/>
            <p:nvPr/>
          </p:nvSpPr>
          <p:spPr>
            <a:xfrm>
              <a:off x="5911678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2D47D0D4-51A5-4673-9205-FEBDF5DDAFAD}"/>
                </a:ext>
              </a:extLst>
            </p:cNvPr>
            <p:cNvSpPr/>
            <p:nvPr/>
          </p:nvSpPr>
          <p:spPr>
            <a:xfrm>
              <a:off x="5970828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91CAE3E1-654D-4A11-951F-052FB8194211}"/>
                </a:ext>
              </a:extLst>
            </p:cNvPr>
            <p:cNvSpPr/>
            <p:nvPr/>
          </p:nvSpPr>
          <p:spPr>
            <a:xfrm>
              <a:off x="6030073" y="324467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EA27E0E3-1A22-45B1-9DDE-E2CAE27AF936}"/>
                </a:ext>
              </a:extLst>
            </p:cNvPr>
            <p:cNvSpPr/>
            <p:nvPr/>
          </p:nvSpPr>
          <p:spPr>
            <a:xfrm>
              <a:off x="6089224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BEF9DA56-0F9C-446A-ACA6-B1737FC9FDB5}"/>
                </a:ext>
              </a:extLst>
            </p:cNvPr>
            <p:cNvSpPr/>
            <p:nvPr/>
          </p:nvSpPr>
          <p:spPr>
            <a:xfrm>
              <a:off x="5734038" y="3303829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864518F8-39BB-4E12-AB05-C6EAA974B2F9}"/>
                </a:ext>
              </a:extLst>
            </p:cNvPr>
            <p:cNvSpPr/>
            <p:nvPr/>
          </p:nvSpPr>
          <p:spPr>
            <a:xfrm>
              <a:off x="5793283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391D8244-0937-40AA-8C5C-6E431F826DC8}"/>
                </a:ext>
              </a:extLst>
            </p:cNvPr>
            <p:cNvSpPr/>
            <p:nvPr/>
          </p:nvSpPr>
          <p:spPr>
            <a:xfrm>
              <a:off x="5852433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06D25D45-2EB7-433B-8E75-95F212C966B2}"/>
                </a:ext>
              </a:extLst>
            </p:cNvPr>
            <p:cNvSpPr/>
            <p:nvPr/>
          </p:nvSpPr>
          <p:spPr>
            <a:xfrm>
              <a:off x="5911678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EE7CA683-04D0-4F85-BC78-4C8A5055ACCB}"/>
                </a:ext>
              </a:extLst>
            </p:cNvPr>
            <p:cNvSpPr/>
            <p:nvPr/>
          </p:nvSpPr>
          <p:spPr>
            <a:xfrm>
              <a:off x="5970828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C0754365-95E6-4F04-A213-FCEFD3BA8037}"/>
                </a:ext>
              </a:extLst>
            </p:cNvPr>
            <p:cNvSpPr/>
            <p:nvPr/>
          </p:nvSpPr>
          <p:spPr>
            <a:xfrm>
              <a:off x="6030073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4F67D44C-47C6-4A2B-8984-20503F97DC05}"/>
                </a:ext>
              </a:extLst>
            </p:cNvPr>
            <p:cNvSpPr/>
            <p:nvPr/>
          </p:nvSpPr>
          <p:spPr>
            <a:xfrm>
              <a:off x="6089224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5341F7B4-1174-469D-BCDA-5059727B8E46}"/>
                </a:ext>
              </a:extLst>
            </p:cNvPr>
            <p:cNvSpPr/>
            <p:nvPr/>
          </p:nvSpPr>
          <p:spPr>
            <a:xfrm>
              <a:off x="5734038" y="3363074"/>
              <a:ext cx="14192" cy="14097"/>
            </a:xfrm>
            <a:custGeom>
              <a:avLst/>
              <a:gdLst>
                <a:gd name="connsiteX0" fmla="*/ 14192 w 14192"/>
                <a:gd name="connsiteY0" fmla="*/ 7048 h 14097"/>
                <a:gd name="connsiteX1" fmla="*/ 7144 w 14192"/>
                <a:gd name="connsiteY1" fmla="*/ 14097 h 14097"/>
                <a:gd name="connsiteX2" fmla="*/ 0 w 14192"/>
                <a:gd name="connsiteY2" fmla="*/ 7048 h 14097"/>
                <a:gd name="connsiteX3" fmla="*/ 7049 w 14192"/>
                <a:gd name="connsiteY3" fmla="*/ 0 h 14097"/>
                <a:gd name="connsiteX4" fmla="*/ 14192 w 14192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09E92A5F-0E83-4A0D-AF47-8BC096F88020}"/>
                </a:ext>
              </a:extLst>
            </p:cNvPr>
            <p:cNvSpPr/>
            <p:nvPr/>
          </p:nvSpPr>
          <p:spPr>
            <a:xfrm>
              <a:off x="5793283" y="336307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15B89C4B-B183-4853-9EC7-01EB20939450}"/>
                </a:ext>
              </a:extLst>
            </p:cNvPr>
            <p:cNvSpPr/>
            <p:nvPr/>
          </p:nvSpPr>
          <p:spPr>
            <a:xfrm>
              <a:off x="5852433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FC044DD7-B809-4A86-BF1A-ECB12087B95D}"/>
                </a:ext>
              </a:extLst>
            </p:cNvPr>
            <p:cNvSpPr/>
            <p:nvPr/>
          </p:nvSpPr>
          <p:spPr>
            <a:xfrm>
              <a:off x="5911678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D147364A-A9AF-4F8B-997D-C09B78D2E3E7}"/>
                </a:ext>
              </a:extLst>
            </p:cNvPr>
            <p:cNvSpPr/>
            <p:nvPr/>
          </p:nvSpPr>
          <p:spPr>
            <a:xfrm>
              <a:off x="5970828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DD8316F0-6512-477F-9366-0797D21E838E}"/>
                </a:ext>
              </a:extLst>
            </p:cNvPr>
            <p:cNvSpPr/>
            <p:nvPr/>
          </p:nvSpPr>
          <p:spPr>
            <a:xfrm>
              <a:off x="6030073" y="3363074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8 w 14097"/>
                <a:gd name="connsiteY1" fmla="*/ 14097 h 14097"/>
                <a:gd name="connsiteX2" fmla="*/ 0 w 14097"/>
                <a:gd name="connsiteY2" fmla="*/ 7048 h 14097"/>
                <a:gd name="connsiteX3" fmla="*/ 7048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E2CF6E8F-B285-4A7C-BD52-DA3A10BD4E98}"/>
                </a:ext>
              </a:extLst>
            </p:cNvPr>
            <p:cNvSpPr/>
            <p:nvPr/>
          </p:nvSpPr>
          <p:spPr>
            <a:xfrm>
              <a:off x="6089224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41466E85-A5E1-454D-9A5B-8443E33BF81C}"/>
                </a:ext>
              </a:extLst>
            </p:cNvPr>
            <p:cNvSpPr/>
            <p:nvPr/>
          </p:nvSpPr>
          <p:spPr>
            <a:xfrm>
              <a:off x="5734038" y="342222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042F8EA6-EE8F-4129-BDF1-FF8978430896}"/>
                </a:ext>
              </a:extLst>
            </p:cNvPr>
            <p:cNvSpPr/>
            <p:nvPr/>
          </p:nvSpPr>
          <p:spPr>
            <a:xfrm>
              <a:off x="5793283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5243B87E-1C5A-475B-8352-CCCB06EAECCB}"/>
                </a:ext>
              </a:extLst>
            </p:cNvPr>
            <p:cNvSpPr/>
            <p:nvPr/>
          </p:nvSpPr>
          <p:spPr>
            <a:xfrm>
              <a:off x="5852433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F6567A69-08E9-4EE6-8BD8-7EFC485B25F3}"/>
                </a:ext>
              </a:extLst>
            </p:cNvPr>
            <p:cNvSpPr/>
            <p:nvPr/>
          </p:nvSpPr>
          <p:spPr>
            <a:xfrm>
              <a:off x="5911678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13D22214-0AB8-459E-9FFF-FDF39DA37B64}"/>
                </a:ext>
              </a:extLst>
            </p:cNvPr>
            <p:cNvSpPr/>
            <p:nvPr/>
          </p:nvSpPr>
          <p:spPr>
            <a:xfrm>
              <a:off x="5970828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69B1C3D2-8244-4B0B-8260-C509EBE92E4F}"/>
                </a:ext>
              </a:extLst>
            </p:cNvPr>
            <p:cNvSpPr/>
            <p:nvPr/>
          </p:nvSpPr>
          <p:spPr>
            <a:xfrm>
              <a:off x="6030073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F484E9C4-9B0A-49A0-9A21-FD037D0FE113}"/>
                </a:ext>
              </a:extLst>
            </p:cNvPr>
            <p:cNvSpPr/>
            <p:nvPr/>
          </p:nvSpPr>
          <p:spPr>
            <a:xfrm>
              <a:off x="6089224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743402D1-D7F0-4269-BC63-2521845629BA}"/>
                </a:ext>
              </a:extLst>
            </p:cNvPr>
            <p:cNvSpPr/>
            <p:nvPr/>
          </p:nvSpPr>
          <p:spPr>
            <a:xfrm>
              <a:off x="6148469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6953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19F3A4A4-B876-4DF3-BEC1-91C7062A1875}"/>
                </a:ext>
              </a:extLst>
            </p:cNvPr>
            <p:cNvSpPr/>
            <p:nvPr/>
          </p:nvSpPr>
          <p:spPr>
            <a:xfrm>
              <a:off x="620762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294BC0BF-1875-45CE-89E3-3AEDC7D78BF7}"/>
                </a:ext>
              </a:extLst>
            </p:cNvPr>
            <p:cNvSpPr/>
            <p:nvPr/>
          </p:nvSpPr>
          <p:spPr>
            <a:xfrm>
              <a:off x="6266865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9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4542A343-86EE-4144-B909-99A78B1140C7}"/>
                </a:ext>
              </a:extLst>
            </p:cNvPr>
            <p:cNvSpPr/>
            <p:nvPr/>
          </p:nvSpPr>
          <p:spPr>
            <a:xfrm>
              <a:off x="6326014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85E204E5-57A0-4514-8620-52EE873BC6AC}"/>
                </a:ext>
              </a:extLst>
            </p:cNvPr>
            <p:cNvSpPr/>
            <p:nvPr/>
          </p:nvSpPr>
          <p:spPr>
            <a:xfrm>
              <a:off x="638526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1E0A57EB-6E61-455E-B07E-43AE25F6B967}"/>
                </a:ext>
              </a:extLst>
            </p:cNvPr>
            <p:cNvSpPr/>
            <p:nvPr/>
          </p:nvSpPr>
          <p:spPr>
            <a:xfrm>
              <a:off x="644441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76E62C4B-454F-41D1-A119-B223EC24FF65}"/>
                </a:ext>
              </a:extLst>
            </p:cNvPr>
            <p:cNvSpPr/>
            <p:nvPr/>
          </p:nvSpPr>
          <p:spPr>
            <a:xfrm>
              <a:off x="6148469" y="3126281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85AFBDB-EDE6-4D04-8875-6F2CB7948278}"/>
                </a:ext>
              </a:extLst>
            </p:cNvPr>
            <p:cNvSpPr/>
            <p:nvPr/>
          </p:nvSpPr>
          <p:spPr>
            <a:xfrm>
              <a:off x="6207620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C3E605BC-E461-40E8-91B0-DB43DC9BD553}"/>
                </a:ext>
              </a:extLst>
            </p:cNvPr>
            <p:cNvSpPr/>
            <p:nvPr/>
          </p:nvSpPr>
          <p:spPr>
            <a:xfrm>
              <a:off x="6266865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472569E4-8B56-425B-A311-C1E54823819A}"/>
                </a:ext>
              </a:extLst>
            </p:cNvPr>
            <p:cNvSpPr/>
            <p:nvPr/>
          </p:nvSpPr>
          <p:spPr>
            <a:xfrm>
              <a:off x="6326014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4B2AFC2C-7745-4EE1-83E0-C44C494535A1}"/>
                </a:ext>
              </a:extLst>
            </p:cNvPr>
            <p:cNvSpPr/>
            <p:nvPr/>
          </p:nvSpPr>
          <p:spPr>
            <a:xfrm>
              <a:off x="6385260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45C05409-FF0B-4BB2-BBB2-BB2C3F8402E4}"/>
                </a:ext>
              </a:extLst>
            </p:cNvPr>
            <p:cNvSpPr/>
            <p:nvPr/>
          </p:nvSpPr>
          <p:spPr>
            <a:xfrm>
              <a:off x="6444410" y="3126283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0D2D2A5-B7ED-44E2-BC12-1B628939788D}"/>
                </a:ext>
              </a:extLst>
            </p:cNvPr>
            <p:cNvSpPr/>
            <p:nvPr/>
          </p:nvSpPr>
          <p:spPr>
            <a:xfrm>
              <a:off x="6148469" y="3185433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0A3943B2-4330-4895-AB44-5DCAA56630AB}"/>
                </a:ext>
              </a:extLst>
            </p:cNvPr>
            <p:cNvSpPr/>
            <p:nvPr/>
          </p:nvSpPr>
          <p:spPr>
            <a:xfrm>
              <a:off x="6207620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4AA715B8-9BFA-4E21-BFCD-2B9CFB9E1CBE}"/>
                </a:ext>
              </a:extLst>
            </p:cNvPr>
            <p:cNvSpPr/>
            <p:nvPr/>
          </p:nvSpPr>
          <p:spPr>
            <a:xfrm>
              <a:off x="6266865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2F82C7CD-72B6-40C6-ABD2-030972825095}"/>
                </a:ext>
              </a:extLst>
            </p:cNvPr>
            <p:cNvSpPr/>
            <p:nvPr/>
          </p:nvSpPr>
          <p:spPr>
            <a:xfrm>
              <a:off x="6326014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6DE830FA-C2B2-438E-9E2C-16F0546F827A}"/>
                </a:ext>
              </a:extLst>
            </p:cNvPr>
            <p:cNvSpPr/>
            <p:nvPr/>
          </p:nvSpPr>
          <p:spPr>
            <a:xfrm>
              <a:off x="6385260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C7B4495D-98E3-4444-820F-685D7FADFFCD}"/>
                </a:ext>
              </a:extLst>
            </p:cNvPr>
            <p:cNvSpPr/>
            <p:nvPr/>
          </p:nvSpPr>
          <p:spPr>
            <a:xfrm>
              <a:off x="6444410" y="3185432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C37932CF-B894-4D3D-902F-59B0DE0C4AEA}"/>
                </a:ext>
              </a:extLst>
            </p:cNvPr>
            <p:cNvSpPr/>
            <p:nvPr/>
          </p:nvSpPr>
          <p:spPr>
            <a:xfrm>
              <a:off x="6148469" y="3244676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3263B39C-CD1F-4B92-8D0A-7CFE1EB76512}"/>
                </a:ext>
              </a:extLst>
            </p:cNvPr>
            <p:cNvSpPr/>
            <p:nvPr/>
          </p:nvSpPr>
          <p:spPr>
            <a:xfrm>
              <a:off x="6207620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D35F13B3-0BFC-42B3-A739-BFEC4F172016}"/>
                </a:ext>
              </a:extLst>
            </p:cNvPr>
            <p:cNvSpPr/>
            <p:nvPr/>
          </p:nvSpPr>
          <p:spPr>
            <a:xfrm>
              <a:off x="6266865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D562E058-2175-4BB4-858B-B4B4BCA09AA6}"/>
                </a:ext>
              </a:extLst>
            </p:cNvPr>
            <p:cNvSpPr/>
            <p:nvPr/>
          </p:nvSpPr>
          <p:spPr>
            <a:xfrm>
              <a:off x="6326014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A9005A34-BF82-4946-B4F4-C05C74CEC595}"/>
                </a:ext>
              </a:extLst>
            </p:cNvPr>
            <p:cNvSpPr/>
            <p:nvPr/>
          </p:nvSpPr>
          <p:spPr>
            <a:xfrm>
              <a:off x="6385260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32943975-8D24-4245-986C-F7544F96EE9F}"/>
                </a:ext>
              </a:extLst>
            </p:cNvPr>
            <p:cNvSpPr/>
            <p:nvPr/>
          </p:nvSpPr>
          <p:spPr>
            <a:xfrm>
              <a:off x="6444410" y="324467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4D160E97-2538-4F9A-9A04-D80099CD0D08}"/>
                </a:ext>
              </a:extLst>
            </p:cNvPr>
            <p:cNvSpPr/>
            <p:nvPr/>
          </p:nvSpPr>
          <p:spPr>
            <a:xfrm>
              <a:off x="6148469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D28E81B2-3727-4318-B065-7C326CE24347}"/>
                </a:ext>
              </a:extLst>
            </p:cNvPr>
            <p:cNvSpPr/>
            <p:nvPr/>
          </p:nvSpPr>
          <p:spPr>
            <a:xfrm>
              <a:off x="620762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372C6736-B0B2-45FD-94D9-BC1205C26987}"/>
                </a:ext>
              </a:extLst>
            </p:cNvPr>
            <p:cNvSpPr/>
            <p:nvPr/>
          </p:nvSpPr>
          <p:spPr>
            <a:xfrm>
              <a:off x="6266865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ED309021-F38D-4F07-90C3-6828466D8E43}"/>
                </a:ext>
              </a:extLst>
            </p:cNvPr>
            <p:cNvSpPr/>
            <p:nvPr/>
          </p:nvSpPr>
          <p:spPr>
            <a:xfrm>
              <a:off x="6326014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0C79B62B-57EE-43A6-8167-C32E2CFC1B2F}"/>
                </a:ext>
              </a:extLst>
            </p:cNvPr>
            <p:cNvSpPr/>
            <p:nvPr/>
          </p:nvSpPr>
          <p:spPr>
            <a:xfrm>
              <a:off x="638526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301B6168-DC8D-42E2-B950-3206268AE9EB}"/>
                </a:ext>
              </a:extLst>
            </p:cNvPr>
            <p:cNvSpPr/>
            <p:nvPr/>
          </p:nvSpPr>
          <p:spPr>
            <a:xfrm>
              <a:off x="644441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B2291F8A-0E5C-49EF-A4D0-D3CCA5F988F7}"/>
                </a:ext>
              </a:extLst>
            </p:cNvPr>
            <p:cNvSpPr/>
            <p:nvPr/>
          </p:nvSpPr>
          <p:spPr>
            <a:xfrm>
              <a:off x="6148469" y="336307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6A34783A-60A5-491E-88CC-037A71C1C4B7}"/>
                </a:ext>
              </a:extLst>
            </p:cNvPr>
            <p:cNvSpPr/>
            <p:nvPr/>
          </p:nvSpPr>
          <p:spPr>
            <a:xfrm>
              <a:off x="6207620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F324A249-EE3A-4C14-9F36-DF99404108DE}"/>
                </a:ext>
              </a:extLst>
            </p:cNvPr>
            <p:cNvSpPr/>
            <p:nvPr/>
          </p:nvSpPr>
          <p:spPr>
            <a:xfrm>
              <a:off x="6266865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51AC2D89-DC7F-4676-A64E-CE5F9B73431A}"/>
                </a:ext>
              </a:extLst>
            </p:cNvPr>
            <p:cNvSpPr/>
            <p:nvPr/>
          </p:nvSpPr>
          <p:spPr>
            <a:xfrm>
              <a:off x="6326014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9855DFA7-87AF-4BA7-8571-887A5A2601E7}"/>
                </a:ext>
              </a:extLst>
            </p:cNvPr>
            <p:cNvSpPr/>
            <p:nvPr/>
          </p:nvSpPr>
          <p:spPr>
            <a:xfrm>
              <a:off x="6385260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EFA68945-6CA3-4F21-B60B-6F08FA57313A}"/>
                </a:ext>
              </a:extLst>
            </p:cNvPr>
            <p:cNvSpPr/>
            <p:nvPr/>
          </p:nvSpPr>
          <p:spPr>
            <a:xfrm>
              <a:off x="6444410" y="3363074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3A1FF601-A92A-4884-B8FB-36EC9A6C2355}"/>
                </a:ext>
              </a:extLst>
            </p:cNvPr>
            <p:cNvSpPr/>
            <p:nvPr/>
          </p:nvSpPr>
          <p:spPr>
            <a:xfrm>
              <a:off x="6148469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E161B31D-6339-48C2-8BB5-0A02614D97FE}"/>
                </a:ext>
              </a:extLst>
            </p:cNvPr>
            <p:cNvSpPr/>
            <p:nvPr/>
          </p:nvSpPr>
          <p:spPr>
            <a:xfrm>
              <a:off x="6207620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230F1C8F-CCC0-43A5-A654-66778D006D92}"/>
                </a:ext>
              </a:extLst>
            </p:cNvPr>
            <p:cNvSpPr/>
            <p:nvPr/>
          </p:nvSpPr>
          <p:spPr>
            <a:xfrm>
              <a:off x="6266865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0213E7A9-4315-4E24-80CF-AD2D289C49C1}"/>
                </a:ext>
              </a:extLst>
            </p:cNvPr>
            <p:cNvSpPr/>
            <p:nvPr/>
          </p:nvSpPr>
          <p:spPr>
            <a:xfrm>
              <a:off x="6326014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D58A02CA-1FAB-4F73-8E12-6E63A7978231}"/>
                </a:ext>
              </a:extLst>
            </p:cNvPr>
            <p:cNvSpPr/>
            <p:nvPr/>
          </p:nvSpPr>
          <p:spPr>
            <a:xfrm>
              <a:off x="6385260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430E086B-1C95-4F7E-A569-B521900E63B6}"/>
                </a:ext>
              </a:extLst>
            </p:cNvPr>
            <p:cNvSpPr/>
            <p:nvPr/>
          </p:nvSpPr>
          <p:spPr>
            <a:xfrm>
              <a:off x="6444410" y="34222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A3020927-7205-4D7F-89FE-EFA51288EDAF}"/>
                </a:ext>
              </a:extLst>
            </p:cNvPr>
            <p:cNvSpPr/>
            <p:nvPr/>
          </p:nvSpPr>
          <p:spPr>
            <a:xfrm>
              <a:off x="5734038" y="3481374"/>
              <a:ext cx="14192" cy="14096"/>
            </a:xfrm>
            <a:custGeom>
              <a:avLst/>
              <a:gdLst>
                <a:gd name="connsiteX0" fmla="*/ 14192 w 14192"/>
                <a:gd name="connsiteY0" fmla="*/ 7049 h 14096"/>
                <a:gd name="connsiteX1" fmla="*/ 7144 w 14192"/>
                <a:gd name="connsiteY1" fmla="*/ 14097 h 14096"/>
                <a:gd name="connsiteX2" fmla="*/ 0 w 14192"/>
                <a:gd name="connsiteY2" fmla="*/ 7049 h 14096"/>
                <a:gd name="connsiteX3" fmla="*/ 7049 w 14192"/>
                <a:gd name="connsiteY3" fmla="*/ 0 h 14096"/>
                <a:gd name="connsiteX4" fmla="*/ 14192 w 14192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1049"/>
                    <a:pt x="0" y="7049"/>
                  </a:cubicBezTo>
                  <a:cubicBezTo>
                    <a:pt x="0" y="3048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648E9CA4-9BE8-418B-BFE6-E5F2EAB6FACA}"/>
                </a:ext>
              </a:extLst>
            </p:cNvPr>
            <p:cNvSpPr/>
            <p:nvPr/>
          </p:nvSpPr>
          <p:spPr>
            <a:xfrm>
              <a:off x="5793283" y="348137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7505AB41-EB94-44A5-89E1-495250AF084E}"/>
                </a:ext>
              </a:extLst>
            </p:cNvPr>
            <p:cNvSpPr/>
            <p:nvPr/>
          </p:nvSpPr>
          <p:spPr>
            <a:xfrm>
              <a:off x="5852433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03C6E035-4B15-4ACC-9B29-5FC6FE049159}"/>
                </a:ext>
              </a:extLst>
            </p:cNvPr>
            <p:cNvSpPr/>
            <p:nvPr/>
          </p:nvSpPr>
          <p:spPr>
            <a:xfrm>
              <a:off x="591167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2151F323-6CFB-4FC7-8F2F-F2E4A2A817F8}"/>
                </a:ext>
              </a:extLst>
            </p:cNvPr>
            <p:cNvSpPr/>
            <p:nvPr/>
          </p:nvSpPr>
          <p:spPr>
            <a:xfrm>
              <a:off x="597082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3C888454-C54A-436A-B328-9E4E7AB6AAC0}"/>
                </a:ext>
              </a:extLst>
            </p:cNvPr>
            <p:cNvSpPr/>
            <p:nvPr/>
          </p:nvSpPr>
          <p:spPr>
            <a:xfrm>
              <a:off x="6030074" y="348137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9D3963A8-98BE-4876-8924-058EF1395D7E}"/>
                </a:ext>
              </a:extLst>
            </p:cNvPr>
            <p:cNvSpPr/>
            <p:nvPr/>
          </p:nvSpPr>
          <p:spPr>
            <a:xfrm>
              <a:off x="6089224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42A409FA-C854-4E3D-92E3-BE8E5F39118E}"/>
                </a:ext>
              </a:extLst>
            </p:cNvPr>
            <p:cNvSpPr/>
            <p:nvPr/>
          </p:nvSpPr>
          <p:spPr>
            <a:xfrm>
              <a:off x="5734038" y="354062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095B5640-C6A1-4E0D-BA00-8F931101BDAA}"/>
                </a:ext>
              </a:extLst>
            </p:cNvPr>
            <p:cNvSpPr/>
            <p:nvPr/>
          </p:nvSpPr>
          <p:spPr>
            <a:xfrm>
              <a:off x="5793283" y="3540620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39C2ED3D-1292-41D7-9CD0-964560392DAE}"/>
                </a:ext>
              </a:extLst>
            </p:cNvPr>
            <p:cNvSpPr/>
            <p:nvPr/>
          </p:nvSpPr>
          <p:spPr>
            <a:xfrm>
              <a:off x="5852433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E18071BA-87CD-4D94-843B-7DE0AF0D869F}"/>
                </a:ext>
              </a:extLst>
            </p:cNvPr>
            <p:cNvSpPr/>
            <p:nvPr/>
          </p:nvSpPr>
          <p:spPr>
            <a:xfrm>
              <a:off x="5911678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00BBF34C-EACE-404F-996A-644E474E4E28}"/>
                </a:ext>
              </a:extLst>
            </p:cNvPr>
            <p:cNvSpPr/>
            <p:nvPr/>
          </p:nvSpPr>
          <p:spPr>
            <a:xfrm>
              <a:off x="5970828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70130554-9993-4F57-8B60-0C349462F20D}"/>
                </a:ext>
              </a:extLst>
            </p:cNvPr>
            <p:cNvSpPr/>
            <p:nvPr/>
          </p:nvSpPr>
          <p:spPr>
            <a:xfrm>
              <a:off x="6030074" y="3540620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7DFA6148-338D-4709-AC75-3333809C1742}"/>
                </a:ext>
              </a:extLst>
            </p:cNvPr>
            <p:cNvSpPr/>
            <p:nvPr/>
          </p:nvSpPr>
          <p:spPr>
            <a:xfrm>
              <a:off x="6089224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95511CAC-912A-46D0-A3B0-76D9E14A1FFD}"/>
                </a:ext>
              </a:extLst>
            </p:cNvPr>
            <p:cNvSpPr/>
            <p:nvPr/>
          </p:nvSpPr>
          <p:spPr>
            <a:xfrm>
              <a:off x="5734038" y="359977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2B9C9D10-C891-463D-BE7B-17E70A74754F}"/>
                </a:ext>
              </a:extLst>
            </p:cNvPr>
            <p:cNvSpPr/>
            <p:nvPr/>
          </p:nvSpPr>
          <p:spPr>
            <a:xfrm>
              <a:off x="5793283" y="359977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5D1D470E-ADA7-44E9-84E9-CD49A861A0A9}"/>
                </a:ext>
              </a:extLst>
            </p:cNvPr>
            <p:cNvSpPr/>
            <p:nvPr/>
          </p:nvSpPr>
          <p:spPr>
            <a:xfrm>
              <a:off x="5852433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650E1B96-7237-46A3-8357-361A4A24BB30}"/>
                </a:ext>
              </a:extLst>
            </p:cNvPr>
            <p:cNvSpPr/>
            <p:nvPr/>
          </p:nvSpPr>
          <p:spPr>
            <a:xfrm>
              <a:off x="5911678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29E61E0B-154A-44B6-B291-9D6FF3C68AAB}"/>
                </a:ext>
              </a:extLst>
            </p:cNvPr>
            <p:cNvSpPr/>
            <p:nvPr/>
          </p:nvSpPr>
          <p:spPr>
            <a:xfrm>
              <a:off x="5970828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1DCCBD34-0B4E-4AB8-B5BB-033C5F5A29E5}"/>
                </a:ext>
              </a:extLst>
            </p:cNvPr>
            <p:cNvSpPr/>
            <p:nvPr/>
          </p:nvSpPr>
          <p:spPr>
            <a:xfrm>
              <a:off x="6030073" y="359977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2D59E534-33C6-4F71-AC4A-03D6AA020E27}"/>
                </a:ext>
              </a:extLst>
            </p:cNvPr>
            <p:cNvSpPr/>
            <p:nvPr/>
          </p:nvSpPr>
          <p:spPr>
            <a:xfrm>
              <a:off x="6089224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DF33EA93-D53B-4F63-8D76-8D8603370372}"/>
                </a:ext>
              </a:extLst>
            </p:cNvPr>
            <p:cNvSpPr/>
            <p:nvPr/>
          </p:nvSpPr>
          <p:spPr>
            <a:xfrm>
              <a:off x="5734037" y="3659014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A09F9D30-E5AE-467D-B6B6-5CBD1F4E6C78}"/>
                </a:ext>
              </a:extLst>
            </p:cNvPr>
            <p:cNvSpPr/>
            <p:nvPr/>
          </p:nvSpPr>
          <p:spPr>
            <a:xfrm>
              <a:off x="5793282" y="365901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4E4B2CD5-ABDF-4B08-936A-C5F1F5520D1C}"/>
                </a:ext>
              </a:extLst>
            </p:cNvPr>
            <p:cNvSpPr/>
            <p:nvPr/>
          </p:nvSpPr>
          <p:spPr>
            <a:xfrm>
              <a:off x="5852432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48344218-81B6-4517-9805-E71499F69C13}"/>
                </a:ext>
              </a:extLst>
            </p:cNvPr>
            <p:cNvSpPr/>
            <p:nvPr/>
          </p:nvSpPr>
          <p:spPr>
            <a:xfrm>
              <a:off x="5911678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F8A57C29-E01A-449E-8839-863CE9787E3F}"/>
                </a:ext>
              </a:extLst>
            </p:cNvPr>
            <p:cNvSpPr/>
            <p:nvPr/>
          </p:nvSpPr>
          <p:spPr>
            <a:xfrm>
              <a:off x="5970828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C5ABDD7C-8063-442E-BEFF-77896998F728}"/>
                </a:ext>
              </a:extLst>
            </p:cNvPr>
            <p:cNvSpPr/>
            <p:nvPr/>
          </p:nvSpPr>
          <p:spPr>
            <a:xfrm>
              <a:off x="6030073" y="365901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DCE949D9-630A-42F2-8117-AA55AD889901}"/>
                </a:ext>
              </a:extLst>
            </p:cNvPr>
            <p:cNvSpPr/>
            <p:nvPr/>
          </p:nvSpPr>
          <p:spPr>
            <a:xfrm>
              <a:off x="6089224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E59C2343-FEC6-45CA-8060-17D719373584}"/>
                </a:ext>
              </a:extLst>
            </p:cNvPr>
            <p:cNvSpPr/>
            <p:nvPr/>
          </p:nvSpPr>
          <p:spPr>
            <a:xfrm>
              <a:off x="5734039" y="371816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98D68BC2-3FE7-45BD-9735-43C2C896911F}"/>
                </a:ext>
              </a:extLst>
            </p:cNvPr>
            <p:cNvSpPr/>
            <p:nvPr/>
          </p:nvSpPr>
          <p:spPr>
            <a:xfrm>
              <a:off x="5793284" y="371816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8E4940E0-90FE-4099-8E84-9F952C2DA7E5}"/>
                </a:ext>
              </a:extLst>
            </p:cNvPr>
            <p:cNvSpPr/>
            <p:nvPr/>
          </p:nvSpPr>
          <p:spPr>
            <a:xfrm>
              <a:off x="5852434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19DB3D06-EE67-43DF-93EB-5EAC7CD2F73A}"/>
                </a:ext>
              </a:extLst>
            </p:cNvPr>
            <p:cNvSpPr/>
            <p:nvPr/>
          </p:nvSpPr>
          <p:spPr>
            <a:xfrm>
              <a:off x="5911679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92380E59-DCBF-421C-A85E-0DBB508357C3}"/>
                </a:ext>
              </a:extLst>
            </p:cNvPr>
            <p:cNvSpPr/>
            <p:nvPr/>
          </p:nvSpPr>
          <p:spPr>
            <a:xfrm>
              <a:off x="5970829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E5B3F73A-2F03-4E24-9BC8-B4B4D2535EFD}"/>
                </a:ext>
              </a:extLst>
            </p:cNvPr>
            <p:cNvSpPr/>
            <p:nvPr/>
          </p:nvSpPr>
          <p:spPr>
            <a:xfrm>
              <a:off x="6030074" y="371816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8E13A333-B160-42F4-A817-A75BC8985E8F}"/>
                </a:ext>
              </a:extLst>
            </p:cNvPr>
            <p:cNvSpPr/>
            <p:nvPr/>
          </p:nvSpPr>
          <p:spPr>
            <a:xfrm>
              <a:off x="6089225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EEDE7E0E-4B11-42DE-AD10-A87B92164A4E}"/>
                </a:ext>
              </a:extLst>
            </p:cNvPr>
            <p:cNvSpPr/>
            <p:nvPr/>
          </p:nvSpPr>
          <p:spPr>
            <a:xfrm>
              <a:off x="5734040" y="377741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6DFD5AF3-7117-44FC-A55E-04425F6370E3}"/>
                </a:ext>
              </a:extLst>
            </p:cNvPr>
            <p:cNvSpPr/>
            <p:nvPr/>
          </p:nvSpPr>
          <p:spPr>
            <a:xfrm>
              <a:off x="5793285" y="377741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7A0CFB23-CD7D-46AB-9CE1-17D9E44AC6C7}"/>
                </a:ext>
              </a:extLst>
            </p:cNvPr>
            <p:cNvSpPr/>
            <p:nvPr/>
          </p:nvSpPr>
          <p:spPr>
            <a:xfrm>
              <a:off x="5852436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A58A095D-C173-427F-BADB-F28F876C12E0}"/>
                </a:ext>
              </a:extLst>
            </p:cNvPr>
            <p:cNvSpPr/>
            <p:nvPr/>
          </p:nvSpPr>
          <p:spPr>
            <a:xfrm>
              <a:off x="5911683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578F6DB6-9140-4722-BB77-FB3331C5C1F5}"/>
                </a:ext>
              </a:extLst>
            </p:cNvPr>
            <p:cNvSpPr/>
            <p:nvPr/>
          </p:nvSpPr>
          <p:spPr>
            <a:xfrm>
              <a:off x="5970835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19C1920F-28ED-4100-8F6A-EDA73905695A}"/>
                </a:ext>
              </a:extLst>
            </p:cNvPr>
            <p:cNvSpPr/>
            <p:nvPr/>
          </p:nvSpPr>
          <p:spPr>
            <a:xfrm>
              <a:off x="6030082" y="377741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3423F790-9DD9-4BA3-9ED9-26ADEA2363A0}"/>
                </a:ext>
              </a:extLst>
            </p:cNvPr>
            <p:cNvSpPr/>
            <p:nvPr/>
          </p:nvSpPr>
          <p:spPr>
            <a:xfrm>
              <a:off x="6089231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610078A7-5F98-4494-9E17-6272ED466980}"/>
                </a:ext>
              </a:extLst>
            </p:cNvPr>
            <p:cNvSpPr/>
            <p:nvPr/>
          </p:nvSpPr>
          <p:spPr>
            <a:xfrm>
              <a:off x="6148476" y="3481374"/>
              <a:ext cx="14097" cy="14096"/>
            </a:xfrm>
            <a:custGeom>
              <a:avLst/>
              <a:gdLst>
                <a:gd name="connsiteX0" fmla="*/ 14097 w 14097"/>
                <a:gd name="connsiteY0" fmla="*/ 7049 h 14096"/>
                <a:gd name="connsiteX1" fmla="*/ 7049 w 14097"/>
                <a:gd name="connsiteY1" fmla="*/ 14097 h 14096"/>
                <a:gd name="connsiteX2" fmla="*/ 0 w 14097"/>
                <a:gd name="connsiteY2" fmla="*/ 7049 h 14096"/>
                <a:gd name="connsiteX3" fmla="*/ 7049 w 14097"/>
                <a:gd name="connsiteY3" fmla="*/ 0 h 14096"/>
                <a:gd name="connsiteX4" fmla="*/ 14097 w 14097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8EFDDCCB-36D0-4E8F-B0FA-A0D0752ED4CC}"/>
                </a:ext>
              </a:extLst>
            </p:cNvPr>
            <p:cNvSpPr/>
            <p:nvPr/>
          </p:nvSpPr>
          <p:spPr>
            <a:xfrm>
              <a:off x="6207627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BB13F448-D641-4211-A40A-8C5521F94691}"/>
                </a:ext>
              </a:extLst>
            </p:cNvPr>
            <p:cNvSpPr/>
            <p:nvPr/>
          </p:nvSpPr>
          <p:spPr>
            <a:xfrm>
              <a:off x="6266872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9 w 14096"/>
                <a:gd name="connsiteY1" fmla="*/ 14097 h 14096"/>
                <a:gd name="connsiteX2" fmla="*/ 0 w 14096"/>
                <a:gd name="connsiteY2" fmla="*/ 7049 h 14096"/>
                <a:gd name="connsiteX3" fmla="*/ 7049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E7092267-8FC5-40B1-A741-AD85B40D189C}"/>
                </a:ext>
              </a:extLst>
            </p:cNvPr>
            <p:cNvSpPr/>
            <p:nvPr/>
          </p:nvSpPr>
          <p:spPr>
            <a:xfrm>
              <a:off x="6326022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CAB8E92E-4F3D-4B75-9E18-B94EA61BE999}"/>
                </a:ext>
              </a:extLst>
            </p:cNvPr>
            <p:cNvSpPr/>
            <p:nvPr/>
          </p:nvSpPr>
          <p:spPr>
            <a:xfrm>
              <a:off x="638526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2AA1BA77-D7CE-450C-BB2F-492A8A447ADE}"/>
                </a:ext>
              </a:extLst>
            </p:cNvPr>
            <p:cNvSpPr/>
            <p:nvPr/>
          </p:nvSpPr>
          <p:spPr>
            <a:xfrm>
              <a:off x="6444417" y="3481373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03703D44-20A7-43F8-95C4-F4B83B4DAA42}"/>
                </a:ext>
              </a:extLst>
            </p:cNvPr>
            <p:cNvSpPr/>
            <p:nvPr/>
          </p:nvSpPr>
          <p:spPr>
            <a:xfrm>
              <a:off x="6148476" y="3540622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15AD7905-66A9-4FD0-93F0-C99CEBF84AAA}"/>
                </a:ext>
              </a:extLst>
            </p:cNvPr>
            <p:cNvSpPr/>
            <p:nvPr/>
          </p:nvSpPr>
          <p:spPr>
            <a:xfrm>
              <a:off x="6207627" y="354062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07C71902-ACD3-4225-8597-727626DC1C4F}"/>
                </a:ext>
              </a:extLst>
            </p:cNvPr>
            <p:cNvSpPr/>
            <p:nvPr/>
          </p:nvSpPr>
          <p:spPr>
            <a:xfrm>
              <a:off x="6266872" y="35406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F2B6B2CC-AFFB-479D-9305-171C3C2C8A81}"/>
                </a:ext>
              </a:extLst>
            </p:cNvPr>
            <p:cNvSpPr/>
            <p:nvPr/>
          </p:nvSpPr>
          <p:spPr>
            <a:xfrm>
              <a:off x="6326022" y="354062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73942B37-57C7-4154-B6BE-5AB743E1BABE}"/>
                </a:ext>
              </a:extLst>
            </p:cNvPr>
            <p:cNvSpPr/>
            <p:nvPr/>
          </p:nvSpPr>
          <p:spPr>
            <a:xfrm>
              <a:off x="6385268" y="354063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1DE87C79-F470-4FF4-A4F6-6F244F9DE302}"/>
                </a:ext>
              </a:extLst>
            </p:cNvPr>
            <p:cNvSpPr/>
            <p:nvPr/>
          </p:nvSpPr>
          <p:spPr>
            <a:xfrm>
              <a:off x="6444417" y="3540631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53BA0F35-5498-4789-8908-D868FFE711B9}"/>
                </a:ext>
              </a:extLst>
            </p:cNvPr>
            <p:cNvSpPr/>
            <p:nvPr/>
          </p:nvSpPr>
          <p:spPr>
            <a:xfrm>
              <a:off x="6148476" y="3599781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E984F5A6-C73B-4643-A879-E326C7B0351D}"/>
                </a:ext>
              </a:extLst>
            </p:cNvPr>
            <p:cNvSpPr/>
            <p:nvPr/>
          </p:nvSpPr>
          <p:spPr>
            <a:xfrm>
              <a:off x="6207627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E35485FE-2BD5-455D-A7C9-9F9987C5498C}"/>
                </a:ext>
              </a:extLst>
            </p:cNvPr>
            <p:cNvSpPr/>
            <p:nvPr/>
          </p:nvSpPr>
          <p:spPr>
            <a:xfrm>
              <a:off x="6266872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BAFCA128-8161-423D-93F9-A470933A1FFC}"/>
                </a:ext>
              </a:extLst>
            </p:cNvPr>
            <p:cNvSpPr/>
            <p:nvPr/>
          </p:nvSpPr>
          <p:spPr>
            <a:xfrm>
              <a:off x="6326022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349F8898-E646-4462-9E2E-BC5E10A00DA3}"/>
                </a:ext>
              </a:extLst>
            </p:cNvPr>
            <p:cNvSpPr/>
            <p:nvPr/>
          </p:nvSpPr>
          <p:spPr>
            <a:xfrm>
              <a:off x="6385268" y="359978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9C2FCC72-AEC8-4E95-A821-C66F0DEB219D}"/>
                </a:ext>
              </a:extLst>
            </p:cNvPr>
            <p:cNvSpPr/>
            <p:nvPr/>
          </p:nvSpPr>
          <p:spPr>
            <a:xfrm>
              <a:off x="6444417" y="3599782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99A9C773-8ED1-4038-AD95-55CB466C9A5E}"/>
                </a:ext>
              </a:extLst>
            </p:cNvPr>
            <p:cNvSpPr/>
            <p:nvPr/>
          </p:nvSpPr>
          <p:spPr>
            <a:xfrm>
              <a:off x="6148476" y="3659026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F74C74C0-AC53-4090-A11D-D6C4AAF6427A}"/>
                </a:ext>
              </a:extLst>
            </p:cNvPr>
            <p:cNvSpPr/>
            <p:nvPr/>
          </p:nvSpPr>
          <p:spPr>
            <a:xfrm>
              <a:off x="6207627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401DA41C-D6C4-44A1-9F04-E1F1179C3167}"/>
                </a:ext>
              </a:extLst>
            </p:cNvPr>
            <p:cNvSpPr/>
            <p:nvPr/>
          </p:nvSpPr>
          <p:spPr>
            <a:xfrm>
              <a:off x="6266872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4AA97346-990F-4AD1-9436-D315D9EFB04F}"/>
                </a:ext>
              </a:extLst>
            </p:cNvPr>
            <p:cNvSpPr/>
            <p:nvPr/>
          </p:nvSpPr>
          <p:spPr>
            <a:xfrm>
              <a:off x="6326022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8429BF0F-91DB-49F1-AC40-0DBD95702E0D}"/>
                </a:ext>
              </a:extLst>
            </p:cNvPr>
            <p:cNvSpPr/>
            <p:nvPr/>
          </p:nvSpPr>
          <p:spPr>
            <a:xfrm>
              <a:off x="6385268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E4824481-3370-4F9F-8E9F-DBC68A4328A3}"/>
                </a:ext>
              </a:extLst>
            </p:cNvPr>
            <p:cNvSpPr/>
            <p:nvPr/>
          </p:nvSpPr>
          <p:spPr>
            <a:xfrm>
              <a:off x="6444417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077EB65E-D567-4897-9377-B3029ABB6BBD}"/>
                </a:ext>
              </a:extLst>
            </p:cNvPr>
            <p:cNvSpPr/>
            <p:nvPr/>
          </p:nvSpPr>
          <p:spPr>
            <a:xfrm>
              <a:off x="6148476" y="3718177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0F16DC2F-A9D5-4A41-A1C0-10C3FA9F0063}"/>
                </a:ext>
              </a:extLst>
            </p:cNvPr>
            <p:cNvSpPr/>
            <p:nvPr/>
          </p:nvSpPr>
          <p:spPr>
            <a:xfrm>
              <a:off x="6207627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7E17102A-5CA6-4EBD-B30A-5D47EA0E33C4}"/>
                </a:ext>
              </a:extLst>
            </p:cNvPr>
            <p:cNvSpPr/>
            <p:nvPr/>
          </p:nvSpPr>
          <p:spPr>
            <a:xfrm>
              <a:off x="6266872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5C38DF57-4354-45F9-9119-DFAE2216DD17}"/>
                </a:ext>
              </a:extLst>
            </p:cNvPr>
            <p:cNvSpPr/>
            <p:nvPr/>
          </p:nvSpPr>
          <p:spPr>
            <a:xfrm>
              <a:off x="6326022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7D89104B-A74E-4686-85FA-7ADBB69C4260}"/>
                </a:ext>
              </a:extLst>
            </p:cNvPr>
            <p:cNvSpPr/>
            <p:nvPr/>
          </p:nvSpPr>
          <p:spPr>
            <a:xfrm>
              <a:off x="6385268" y="3718172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CB6F9BB9-C471-41A6-9CB0-885AFD62F201}"/>
                </a:ext>
              </a:extLst>
            </p:cNvPr>
            <p:cNvSpPr/>
            <p:nvPr/>
          </p:nvSpPr>
          <p:spPr>
            <a:xfrm>
              <a:off x="6444417" y="371817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C6F39A5E-4043-48BD-94B1-A008E3D11708}"/>
                </a:ext>
              </a:extLst>
            </p:cNvPr>
            <p:cNvSpPr/>
            <p:nvPr/>
          </p:nvSpPr>
          <p:spPr>
            <a:xfrm>
              <a:off x="6148472" y="3777419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652678D7-1B2F-423A-AD5D-854262716D61}"/>
                </a:ext>
              </a:extLst>
            </p:cNvPr>
            <p:cNvSpPr/>
            <p:nvPr/>
          </p:nvSpPr>
          <p:spPr>
            <a:xfrm>
              <a:off x="6207622" y="377741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7DA06287-9690-4A9A-8FCF-5CCE89B0175C}"/>
                </a:ext>
              </a:extLst>
            </p:cNvPr>
            <p:cNvSpPr/>
            <p:nvPr/>
          </p:nvSpPr>
          <p:spPr>
            <a:xfrm>
              <a:off x="6266868" y="377741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51DA2301-CA50-4AB2-BDFE-BB24FF598037}"/>
                </a:ext>
              </a:extLst>
            </p:cNvPr>
            <p:cNvSpPr/>
            <p:nvPr/>
          </p:nvSpPr>
          <p:spPr>
            <a:xfrm>
              <a:off x="6326024" y="3777383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492C6814-C2FF-4C19-8402-675536DBDB98}"/>
                </a:ext>
              </a:extLst>
            </p:cNvPr>
            <p:cNvSpPr/>
            <p:nvPr/>
          </p:nvSpPr>
          <p:spPr>
            <a:xfrm>
              <a:off x="6385287" y="377742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DCE40D66-D698-433D-B594-32C1FEEEE9BF}"/>
                </a:ext>
              </a:extLst>
            </p:cNvPr>
            <p:cNvSpPr/>
            <p:nvPr/>
          </p:nvSpPr>
          <p:spPr>
            <a:xfrm>
              <a:off x="6444424" y="37774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98" name="Date Placeholder 178">
            <a:extLst>
              <a:ext uri="{FF2B5EF4-FFF2-40B4-BE49-F238E27FC236}">
                <a16:creationId xmlns:a16="http://schemas.microsoft.com/office/drawing/2014/main" id="{0DB56EA4-BEF8-48F7-92C4-B35A1210833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47472"/>
            <a:ext cx="2743200" cy="365125"/>
          </a:xfrm>
        </p:spPr>
        <p:txBody>
          <a:bodyPr/>
          <a:lstStyle/>
          <a:p>
            <a:r>
              <a:rPr lang="en-US"/>
              <a:t>2/1/20XX</a:t>
            </a:r>
            <a:endParaRPr lang="en-US" dirty="0"/>
          </a:p>
        </p:txBody>
      </p:sp>
      <p:sp>
        <p:nvSpPr>
          <p:cNvPr id="199" name="Footer Placeholder 179">
            <a:extLst>
              <a:ext uri="{FF2B5EF4-FFF2-40B4-BE49-F238E27FC236}">
                <a16:creationId xmlns:a16="http://schemas.microsoft.com/office/drawing/2014/main" id="{CE6814D3-C69A-4217-8332-F808E5C015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47472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200" name="Slide Number Placeholder 180">
            <a:extLst>
              <a:ext uri="{FF2B5EF4-FFF2-40B4-BE49-F238E27FC236}">
                <a16:creationId xmlns:a16="http://schemas.microsoft.com/office/drawing/2014/main" id="{37DF26EE-B2F8-41EF-AC16-A1433FF57E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47472"/>
            <a:ext cx="2743200" cy="365125"/>
          </a:xfrm>
        </p:spPr>
        <p:txBody>
          <a:bodyPr/>
          <a:lstStyle/>
          <a:p>
            <a:fld id="{5EA792F7-1D9E-4C7E-A103-E8EDFDC2691E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6BC2040-F088-49FE-BD3B-E4C1B472B4DF}"/>
              </a:ext>
            </a:extLst>
          </p:cNvPr>
          <p:cNvGrpSpPr/>
          <p:nvPr userDrawn="1"/>
        </p:nvGrpSpPr>
        <p:grpSpPr>
          <a:xfrm>
            <a:off x="10579799" y="466375"/>
            <a:ext cx="1089022" cy="1089022"/>
            <a:chOff x="4741467" y="593941"/>
            <a:chExt cx="932200" cy="932200"/>
          </a:xfrm>
        </p:grpSpPr>
        <p:sp>
          <p:nvSpPr>
            <p:cNvPr id="23" name="Graphic 212">
              <a:extLst>
                <a:ext uri="{FF2B5EF4-FFF2-40B4-BE49-F238E27FC236}">
                  <a16:creationId xmlns:a16="http://schemas.microsoft.com/office/drawing/2014/main" id="{4EEBAC00-ABF2-42F3-BE5C-89F299B69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4741467" y="593941"/>
              <a:ext cx="932200" cy="932200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24" name="Graphic 212">
              <a:extLst>
                <a:ext uri="{FF2B5EF4-FFF2-40B4-BE49-F238E27FC236}">
                  <a16:creationId xmlns:a16="http://schemas.microsoft.com/office/drawing/2014/main" id="{91BE3222-02F5-4B11-8ED2-D8D3644992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4741467" y="593941"/>
              <a:ext cx="932200" cy="932200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</p:grpSp>
      <p:grpSp>
        <p:nvGrpSpPr>
          <p:cNvPr id="203" name="Group 202">
            <a:extLst>
              <a:ext uri="{FF2B5EF4-FFF2-40B4-BE49-F238E27FC236}">
                <a16:creationId xmlns:a16="http://schemas.microsoft.com/office/drawing/2014/main" id="{60DC7638-85D7-4D86-8E63-709D65E2A35E}"/>
              </a:ext>
            </a:extLst>
          </p:cNvPr>
          <p:cNvGrpSpPr/>
          <p:nvPr userDrawn="1"/>
        </p:nvGrpSpPr>
        <p:grpSpPr>
          <a:xfrm>
            <a:off x="487753" y="5626538"/>
            <a:ext cx="319941" cy="319941"/>
            <a:chOff x="1185735" y="4917084"/>
            <a:chExt cx="319941" cy="319941"/>
          </a:xfrm>
        </p:grpSpPr>
        <p:sp>
          <p:nvSpPr>
            <p:cNvPr id="204" name="Oval 203">
              <a:extLst>
                <a:ext uri="{FF2B5EF4-FFF2-40B4-BE49-F238E27FC236}">
                  <a16:creationId xmlns:a16="http://schemas.microsoft.com/office/drawing/2014/main" id="{F0465AAD-8CC1-4FEF-8CC4-EC2E94200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185735" y="4917084"/>
              <a:ext cx="319941" cy="319941"/>
            </a:xfrm>
            <a:prstGeom prst="ellipse">
              <a:avLst/>
            </a:prstGeom>
            <a:solidFill>
              <a:srgbClr val="FFFFFF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6D829312-0A2A-4244-A956-C59E446731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185735" y="4917084"/>
              <a:ext cx="319941" cy="319941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3042809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2/1/20XX</a:t>
            </a:r>
            <a:endParaRPr lang="en-US" b="1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/>
              <a:t>PRESENTATION TITLE</a:t>
            </a:r>
            <a:endParaRPr lang="en-US" b="1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pPr/>
              <a:t>‹#›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415118547"/>
      </p:ext>
    </p:extLst>
  </p:cSld>
  <p:clrMapOvr>
    <a:masterClrMapping/>
  </p:clrMapOvr>
  <p:hf hdr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F02A036E-555E-452E-A03E-C23B0204B5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847291" y="292656"/>
            <a:ext cx="1861854" cy="717514"/>
            <a:chOff x="0" y="292656"/>
            <a:chExt cx="1861854" cy="717514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D022D41B-79E8-48CF-B2C1-81682892F7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92656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3C39C16-6EA8-4E23-96CD-35016A14A6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732391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88349EA7-4C35-41B7-ADAE-D5A8A2B6B9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8878" y="-8878"/>
            <a:ext cx="1242819" cy="1314996"/>
            <a:chOff x="79900" y="122321"/>
            <a:chExt cx="2232251" cy="2361890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0BB9AE5-B3F9-4910-8739-DCBEE45327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79900" y="122321"/>
              <a:ext cx="2232251" cy="2361890"/>
            </a:xfrm>
            <a:custGeom>
              <a:avLst/>
              <a:gdLst>
                <a:gd name="connsiteX0" fmla="*/ 2292284 w 3871489"/>
                <a:gd name="connsiteY0" fmla="*/ 0 h 4096327"/>
                <a:gd name="connsiteX1" fmla="*/ 3500914 w 3871489"/>
                <a:gd name="connsiteY1" fmla="*/ 0 h 4096327"/>
                <a:gd name="connsiteX2" fmla="*/ 3542229 w 3871489"/>
                <a:gd name="connsiteY2" fmla="*/ 68006 h 4096327"/>
                <a:gd name="connsiteX3" fmla="*/ 3871489 w 3871489"/>
                <a:gd name="connsiteY3" fmla="*/ 1368323 h 4096327"/>
                <a:gd name="connsiteX4" fmla="*/ 1143485 w 3871489"/>
                <a:gd name="connsiteY4" fmla="*/ 4096327 h 4096327"/>
                <a:gd name="connsiteX5" fmla="*/ 81633 w 3871489"/>
                <a:gd name="connsiteY5" fmla="*/ 3881944 h 4096327"/>
                <a:gd name="connsiteX6" fmla="*/ 0 w 3871489"/>
                <a:gd name="connsiteY6" fmla="*/ 3842618 h 4096327"/>
                <a:gd name="connsiteX7" fmla="*/ 0 w 3871489"/>
                <a:gd name="connsiteY7" fmla="*/ 2741475 h 4096327"/>
                <a:gd name="connsiteX8" fmla="*/ 6615 w 3871489"/>
                <a:gd name="connsiteY8" fmla="*/ 2747487 h 4096327"/>
                <a:gd name="connsiteX9" fmla="*/ 1143485 w 3871489"/>
                <a:gd name="connsiteY9" fmla="*/ 3155655 h 4096327"/>
                <a:gd name="connsiteX10" fmla="*/ 2930817 w 3871489"/>
                <a:gd name="connsiteY10" fmla="*/ 1368323 h 4096327"/>
                <a:gd name="connsiteX11" fmla="*/ 2407287 w 3871489"/>
                <a:gd name="connsiteY11" fmla="*/ 104524 h 4096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71489" h="4096327">
                  <a:moveTo>
                    <a:pt x="2292284" y="0"/>
                  </a:moveTo>
                  <a:lnTo>
                    <a:pt x="3500914" y="0"/>
                  </a:lnTo>
                  <a:lnTo>
                    <a:pt x="3542229" y="68006"/>
                  </a:lnTo>
                  <a:cubicBezTo>
                    <a:pt x="3752213" y="454545"/>
                    <a:pt x="3871489" y="897507"/>
                    <a:pt x="3871489" y="1368323"/>
                  </a:cubicBezTo>
                  <a:cubicBezTo>
                    <a:pt x="3871489" y="2874936"/>
                    <a:pt x="2650098" y="4096327"/>
                    <a:pt x="1143485" y="4096327"/>
                  </a:cubicBezTo>
                  <a:cubicBezTo>
                    <a:pt x="766832" y="4096327"/>
                    <a:pt x="408006" y="4019990"/>
                    <a:pt x="81633" y="3881944"/>
                  </a:cubicBezTo>
                  <a:lnTo>
                    <a:pt x="0" y="3842618"/>
                  </a:lnTo>
                  <a:lnTo>
                    <a:pt x="0" y="2741475"/>
                  </a:lnTo>
                  <a:lnTo>
                    <a:pt x="6615" y="2747487"/>
                  </a:lnTo>
                  <a:cubicBezTo>
                    <a:pt x="315579" y="3002472"/>
                    <a:pt x="711663" y="3155655"/>
                    <a:pt x="1143485" y="3155655"/>
                  </a:cubicBezTo>
                  <a:cubicBezTo>
                    <a:pt x="2130515" y="3155655"/>
                    <a:pt x="2930817" y="2355353"/>
                    <a:pt x="2930817" y="1368323"/>
                  </a:cubicBezTo>
                  <a:cubicBezTo>
                    <a:pt x="2930817" y="874812"/>
                    <a:pt x="2730741" y="427979"/>
                    <a:pt x="2407287" y="104524"/>
                  </a:cubicBezTo>
                  <a:close/>
                </a:path>
              </a:pathLst>
            </a:custGeom>
            <a:solidFill>
              <a:srgbClr val="FFFFFF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03E19069-8C91-4A11-ABFB-54DACDBFBB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79900" y="122321"/>
              <a:ext cx="2232251" cy="2361890"/>
            </a:xfrm>
            <a:custGeom>
              <a:avLst/>
              <a:gdLst>
                <a:gd name="connsiteX0" fmla="*/ 2292284 w 3871489"/>
                <a:gd name="connsiteY0" fmla="*/ 0 h 4096327"/>
                <a:gd name="connsiteX1" fmla="*/ 3500914 w 3871489"/>
                <a:gd name="connsiteY1" fmla="*/ 0 h 4096327"/>
                <a:gd name="connsiteX2" fmla="*/ 3542229 w 3871489"/>
                <a:gd name="connsiteY2" fmla="*/ 68006 h 4096327"/>
                <a:gd name="connsiteX3" fmla="*/ 3871489 w 3871489"/>
                <a:gd name="connsiteY3" fmla="*/ 1368323 h 4096327"/>
                <a:gd name="connsiteX4" fmla="*/ 1143485 w 3871489"/>
                <a:gd name="connsiteY4" fmla="*/ 4096327 h 4096327"/>
                <a:gd name="connsiteX5" fmla="*/ 81633 w 3871489"/>
                <a:gd name="connsiteY5" fmla="*/ 3881944 h 4096327"/>
                <a:gd name="connsiteX6" fmla="*/ 0 w 3871489"/>
                <a:gd name="connsiteY6" fmla="*/ 3842618 h 4096327"/>
                <a:gd name="connsiteX7" fmla="*/ 0 w 3871489"/>
                <a:gd name="connsiteY7" fmla="*/ 2741475 h 4096327"/>
                <a:gd name="connsiteX8" fmla="*/ 6615 w 3871489"/>
                <a:gd name="connsiteY8" fmla="*/ 2747487 h 4096327"/>
                <a:gd name="connsiteX9" fmla="*/ 1143485 w 3871489"/>
                <a:gd name="connsiteY9" fmla="*/ 3155655 h 4096327"/>
                <a:gd name="connsiteX10" fmla="*/ 2930817 w 3871489"/>
                <a:gd name="connsiteY10" fmla="*/ 1368323 h 4096327"/>
                <a:gd name="connsiteX11" fmla="*/ 2407287 w 3871489"/>
                <a:gd name="connsiteY11" fmla="*/ 104524 h 4096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71489" h="4096327">
                  <a:moveTo>
                    <a:pt x="2292284" y="0"/>
                  </a:moveTo>
                  <a:lnTo>
                    <a:pt x="3500914" y="0"/>
                  </a:lnTo>
                  <a:lnTo>
                    <a:pt x="3542229" y="68006"/>
                  </a:lnTo>
                  <a:cubicBezTo>
                    <a:pt x="3752213" y="454545"/>
                    <a:pt x="3871489" y="897507"/>
                    <a:pt x="3871489" y="1368323"/>
                  </a:cubicBezTo>
                  <a:cubicBezTo>
                    <a:pt x="3871489" y="2874936"/>
                    <a:pt x="2650098" y="4096327"/>
                    <a:pt x="1143485" y="4096327"/>
                  </a:cubicBezTo>
                  <a:cubicBezTo>
                    <a:pt x="766832" y="4096327"/>
                    <a:pt x="408006" y="4019990"/>
                    <a:pt x="81633" y="3881944"/>
                  </a:cubicBezTo>
                  <a:lnTo>
                    <a:pt x="0" y="3842618"/>
                  </a:lnTo>
                  <a:lnTo>
                    <a:pt x="0" y="2741475"/>
                  </a:lnTo>
                  <a:lnTo>
                    <a:pt x="6615" y="2747487"/>
                  </a:lnTo>
                  <a:cubicBezTo>
                    <a:pt x="315579" y="3002472"/>
                    <a:pt x="711663" y="3155655"/>
                    <a:pt x="1143485" y="3155655"/>
                  </a:cubicBezTo>
                  <a:cubicBezTo>
                    <a:pt x="2130515" y="3155655"/>
                    <a:pt x="2930817" y="2355353"/>
                    <a:pt x="2930817" y="1368323"/>
                  </a:cubicBezTo>
                  <a:cubicBezTo>
                    <a:pt x="2930817" y="874812"/>
                    <a:pt x="2730741" y="427979"/>
                    <a:pt x="2407287" y="104524"/>
                  </a:cubicBez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40" name="Title 1">
            <a:extLst>
              <a:ext uri="{FF2B5EF4-FFF2-40B4-BE49-F238E27FC236}">
                <a16:creationId xmlns:a16="http://schemas.microsoft.com/office/drawing/2014/main" id="{5DFCC9E4-D2C1-4336-ADFB-27826CD054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91324" y="358614"/>
            <a:ext cx="7710127" cy="1044058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5" name="Text Placeholder 23">
            <a:extLst>
              <a:ext uri="{FF2B5EF4-FFF2-40B4-BE49-F238E27FC236}">
                <a16:creationId xmlns:a16="http://schemas.microsoft.com/office/drawing/2014/main" id="{0F74E023-C0D5-41E7-919F-5C8B489C650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691325" y="1765954"/>
            <a:ext cx="4307160" cy="518874"/>
          </a:xfrm>
        </p:spPr>
        <p:txBody>
          <a:bodyPr/>
          <a:lstStyle>
            <a:lvl1pPr>
              <a:buNone/>
              <a:defRPr b="1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6" name="Text Placeholder 25">
            <a:extLst>
              <a:ext uri="{FF2B5EF4-FFF2-40B4-BE49-F238E27FC236}">
                <a16:creationId xmlns:a16="http://schemas.microsoft.com/office/drawing/2014/main" id="{DFEFE027-FE1B-489A-A696-4FD8C4E6565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691325" y="2417734"/>
            <a:ext cx="4307160" cy="3295650"/>
          </a:xfrm>
        </p:spPr>
        <p:txBody>
          <a:bodyPr>
            <a:normAutofit/>
          </a:bodyPr>
          <a:lstStyle>
            <a:lvl1pPr>
              <a:buFont typeface="Arial" panose="020B0604020202020204" pitchFamily="34" charset="0"/>
              <a:buChar char="•"/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7" name="Text Placeholder 23">
            <a:extLst>
              <a:ext uri="{FF2B5EF4-FFF2-40B4-BE49-F238E27FC236}">
                <a16:creationId xmlns:a16="http://schemas.microsoft.com/office/drawing/2014/main" id="{3DB0FA80-1E07-4384-94AE-AC639E42FC7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17484" y="1765954"/>
            <a:ext cx="4307160" cy="518874"/>
          </a:xfrm>
        </p:spPr>
        <p:txBody>
          <a:bodyPr/>
          <a:lstStyle>
            <a:lvl1pPr>
              <a:buNone/>
              <a:defRPr b="1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8" name="Text Placeholder 25">
            <a:extLst>
              <a:ext uri="{FF2B5EF4-FFF2-40B4-BE49-F238E27FC236}">
                <a16:creationId xmlns:a16="http://schemas.microsoft.com/office/drawing/2014/main" id="{99C1CF62-099A-440A-BEFC-058944B9084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17484" y="2417734"/>
            <a:ext cx="4307160" cy="3295650"/>
          </a:xfrm>
        </p:spPr>
        <p:txBody>
          <a:bodyPr>
            <a:normAutofit/>
          </a:bodyPr>
          <a:lstStyle>
            <a:lvl1pPr>
              <a:buFont typeface="Arial" panose="020B0604020202020204" pitchFamily="34" charset="0"/>
              <a:buChar char="•"/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5" name="Date Placeholder 178">
            <a:extLst>
              <a:ext uri="{FF2B5EF4-FFF2-40B4-BE49-F238E27FC236}">
                <a16:creationId xmlns:a16="http://schemas.microsoft.com/office/drawing/2014/main" id="{D233886F-CB8B-488F-AC80-91A3C6FC681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2/1/20XX</a:t>
            </a:r>
            <a:endParaRPr lang="en-US" dirty="0"/>
          </a:p>
        </p:txBody>
      </p:sp>
      <p:sp>
        <p:nvSpPr>
          <p:cNvPr id="26" name="Footer Placeholder 179">
            <a:extLst>
              <a:ext uri="{FF2B5EF4-FFF2-40B4-BE49-F238E27FC236}">
                <a16:creationId xmlns:a16="http://schemas.microsoft.com/office/drawing/2014/main" id="{31C750C1-1A40-46E0-B48D-F1D78058D7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3" name="Slide Number Placeholder 180">
            <a:extLst>
              <a:ext uri="{FF2B5EF4-FFF2-40B4-BE49-F238E27FC236}">
                <a16:creationId xmlns:a16="http://schemas.microsoft.com/office/drawing/2014/main" id="{8FDDDBE7-8A2B-4ABD-AA8A-56DAFD0C86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EA792F7-1D9E-4C7E-A103-E8EDFDC2691E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094A3771-4C60-4CFE-8E9E-37289AB031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056904" y="5782880"/>
            <a:ext cx="1054467" cy="469689"/>
            <a:chOff x="10056904" y="5720734"/>
            <a:chExt cx="1054467" cy="469689"/>
          </a:xfrm>
        </p:grpSpPr>
        <p:grpSp>
          <p:nvGrpSpPr>
            <p:cNvPr id="44" name="Graphic 185">
              <a:extLst>
                <a:ext uri="{FF2B5EF4-FFF2-40B4-BE49-F238E27FC236}">
                  <a16:creationId xmlns:a16="http://schemas.microsoft.com/office/drawing/2014/main" id="{82CA434A-3484-456D-AE0D-D55E9CABFA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10056904" y="5720734"/>
              <a:ext cx="1054467" cy="469689"/>
              <a:chOff x="9841624" y="4115729"/>
              <a:chExt cx="602170" cy="268223"/>
            </a:xfrm>
            <a:solidFill>
              <a:schemeClr val="tx1"/>
            </a:solidFill>
          </p:grpSpPr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1207C719-43F0-4665-8018-8838DD423DA7}"/>
                  </a:ext>
                </a:extLst>
              </p:cNvPr>
              <p:cNvSpPr/>
              <p:nvPr/>
            </p:nvSpPr>
            <p:spPr>
              <a:xfrm>
                <a:off x="9841624" y="4115729"/>
                <a:ext cx="202882" cy="268223"/>
              </a:xfrm>
              <a:custGeom>
                <a:avLst/>
                <a:gdLst>
                  <a:gd name="connsiteX0" fmla="*/ 20765 w 202882"/>
                  <a:gd name="connsiteY0" fmla="*/ 268224 h 268223"/>
                  <a:gd name="connsiteX1" fmla="*/ 0 w 202882"/>
                  <a:gd name="connsiteY1" fmla="*/ 268224 h 268223"/>
                  <a:gd name="connsiteX2" fmla="*/ 182118 w 202882"/>
                  <a:gd name="connsiteY2" fmla="*/ 0 h 268223"/>
                  <a:gd name="connsiteX3" fmla="*/ 202883 w 202882"/>
                  <a:gd name="connsiteY3" fmla="*/ 0 h 2682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2882" h="268223">
                    <a:moveTo>
                      <a:pt x="20765" y="268224"/>
                    </a:moveTo>
                    <a:lnTo>
                      <a:pt x="0" y="268224"/>
                    </a:lnTo>
                    <a:lnTo>
                      <a:pt x="182118" y="0"/>
                    </a:lnTo>
                    <a:lnTo>
                      <a:pt x="202883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BC5E6BE1-0377-492E-8C35-C9751467B640}"/>
                  </a:ext>
                </a:extLst>
              </p:cNvPr>
              <p:cNvSpPr/>
              <p:nvPr/>
            </p:nvSpPr>
            <p:spPr>
              <a:xfrm>
                <a:off x="9941445" y="4115729"/>
                <a:ext cx="202882" cy="268223"/>
              </a:xfrm>
              <a:custGeom>
                <a:avLst/>
                <a:gdLst>
                  <a:gd name="connsiteX0" fmla="*/ 20765 w 202882"/>
                  <a:gd name="connsiteY0" fmla="*/ 268224 h 268223"/>
                  <a:gd name="connsiteX1" fmla="*/ 0 w 202882"/>
                  <a:gd name="connsiteY1" fmla="*/ 268224 h 268223"/>
                  <a:gd name="connsiteX2" fmla="*/ 182118 w 202882"/>
                  <a:gd name="connsiteY2" fmla="*/ 0 h 268223"/>
                  <a:gd name="connsiteX3" fmla="*/ 202883 w 202882"/>
                  <a:gd name="connsiteY3" fmla="*/ 0 h 2682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2882" h="268223">
                    <a:moveTo>
                      <a:pt x="20765" y="268224"/>
                    </a:moveTo>
                    <a:lnTo>
                      <a:pt x="0" y="268224"/>
                    </a:lnTo>
                    <a:lnTo>
                      <a:pt x="182118" y="0"/>
                    </a:lnTo>
                    <a:lnTo>
                      <a:pt x="202883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7A539B71-0508-4FCA-9C39-AEC6A2EA9991}"/>
                  </a:ext>
                </a:extLst>
              </p:cNvPr>
              <p:cNvSpPr/>
              <p:nvPr/>
            </p:nvSpPr>
            <p:spPr>
              <a:xfrm>
                <a:off x="10041267" y="4115729"/>
                <a:ext cx="202882" cy="268223"/>
              </a:xfrm>
              <a:custGeom>
                <a:avLst/>
                <a:gdLst>
                  <a:gd name="connsiteX0" fmla="*/ 20669 w 202882"/>
                  <a:gd name="connsiteY0" fmla="*/ 268224 h 268223"/>
                  <a:gd name="connsiteX1" fmla="*/ 0 w 202882"/>
                  <a:gd name="connsiteY1" fmla="*/ 268224 h 268223"/>
                  <a:gd name="connsiteX2" fmla="*/ 182118 w 202882"/>
                  <a:gd name="connsiteY2" fmla="*/ 0 h 268223"/>
                  <a:gd name="connsiteX3" fmla="*/ 202883 w 202882"/>
                  <a:gd name="connsiteY3" fmla="*/ 0 h 2682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2882" h="268223">
                    <a:moveTo>
                      <a:pt x="20669" y="268224"/>
                    </a:moveTo>
                    <a:lnTo>
                      <a:pt x="0" y="268224"/>
                    </a:lnTo>
                    <a:lnTo>
                      <a:pt x="182118" y="0"/>
                    </a:lnTo>
                    <a:lnTo>
                      <a:pt x="202883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8C5469B1-9998-4419-9D88-48A73CF4B76B}"/>
                  </a:ext>
                </a:extLst>
              </p:cNvPr>
              <p:cNvSpPr/>
              <p:nvPr/>
            </p:nvSpPr>
            <p:spPr>
              <a:xfrm>
                <a:off x="10141090" y="4115729"/>
                <a:ext cx="202882" cy="268223"/>
              </a:xfrm>
              <a:custGeom>
                <a:avLst/>
                <a:gdLst>
                  <a:gd name="connsiteX0" fmla="*/ 20669 w 202882"/>
                  <a:gd name="connsiteY0" fmla="*/ 268224 h 268223"/>
                  <a:gd name="connsiteX1" fmla="*/ 0 w 202882"/>
                  <a:gd name="connsiteY1" fmla="*/ 268224 h 268223"/>
                  <a:gd name="connsiteX2" fmla="*/ 182118 w 202882"/>
                  <a:gd name="connsiteY2" fmla="*/ 0 h 268223"/>
                  <a:gd name="connsiteX3" fmla="*/ 202883 w 202882"/>
                  <a:gd name="connsiteY3" fmla="*/ 0 h 2682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2882" h="268223">
                    <a:moveTo>
                      <a:pt x="20669" y="268224"/>
                    </a:moveTo>
                    <a:lnTo>
                      <a:pt x="0" y="268224"/>
                    </a:lnTo>
                    <a:lnTo>
                      <a:pt x="182118" y="0"/>
                    </a:lnTo>
                    <a:lnTo>
                      <a:pt x="202883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CD09A9A1-8B7A-428A-825F-54D38DDB316B}"/>
                  </a:ext>
                </a:extLst>
              </p:cNvPr>
              <p:cNvSpPr/>
              <p:nvPr/>
            </p:nvSpPr>
            <p:spPr>
              <a:xfrm>
                <a:off x="10240911" y="4115729"/>
                <a:ext cx="202882" cy="268223"/>
              </a:xfrm>
              <a:custGeom>
                <a:avLst/>
                <a:gdLst>
                  <a:gd name="connsiteX0" fmla="*/ 20669 w 202882"/>
                  <a:gd name="connsiteY0" fmla="*/ 268224 h 268223"/>
                  <a:gd name="connsiteX1" fmla="*/ 0 w 202882"/>
                  <a:gd name="connsiteY1" fmla="*/ 268224 h 268223"/>
                  <a:gd name="connsiteX2" fmla="*/ 182118 w 202882"/>
                  <a:gd name="connsiteY2" fmla="*/ 0 h 268223"/>
                  <a:gd name="connsiteX3" fmla="*/ 202883 w 202882"/>
                  <a:gd name="connsiteY3" fmla="*/ 0 h 2682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2882" h="268223">
                    <a:moveTo>
                      <a:pt x="20669" y="268224"/>
                    </a:moveTo>
                    <a:lnTo>
                      <a:pt x="0" y="268224"/>
                    </a:lnTo>
                    <a:lnTo>
                      <a:pt x="182118" y="0"/>
                    </a:lnTo>
                    <a:lnTo>
                      <a:pt x="202883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grpSp>
          <p:nvGrpSpPr>
            <p:cNvPr id="50" name="Graphic 185">
              <a:extLst>
                <a:ext uri="{FF2B5EF4-FFF2-40B4-BE49-F238E27FC236}">
                  <a16:creationId xmlns:a16="http://schemas.microsoft.com/office/drawing/2014/main" id="{D4D999BA-0F0D-4C71-9EBD-B63A0BEAD6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10056904" y="5720734"/>
              <a:ext cx="1054467" cy="469689"/>
              <a:chOff x="9841624" y="4115729"/>
              <a:chExt cx="602170" cy="268223"/>
            </a:xfrm>
            <a:solidFill>
              <a:schemeClr val="accent3">
                <a:alpha val="20000"/>
              </a:schemeClr>
            </a:solidFill>
          </p:grpSpPr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FDE4F78B-7D0A-4A9C-8A51-279A4EE29834}"/>
                  </a:ext>
                </a:extLst>
              </p:cNvPr>
              <p:cNvSpPr/>
              <p:nvPr/>
            </p:nvSpPr>
            <p:spPr>
              <a:xfrm>
                <a:off x="9841624" y="4115729"/>
                <a:ext cx="202882" cy="268223"/>
              </a:xfrm>
              <a:custGeom>
                <a:avLst/>
                <a:gdLst>
                  <a:gd name="connsiteX0" fmla="*/ 20765 w 202882"/>
                  <a:gd name="connsiteY0" fmla="*/ 268224 h 268223"/>
                  <a:gd name="connsiteX1" fmla="*/ 0 w 202882"/>
                  <a:gd name="connsiteY1" fmla="*/ 268224 h 268223"/>
                  <a:gd name="connsiteX2" fmla="*/ 182118 w 202882"/>
                  <a:gd name="connsiteY2" fmla="*/ 0 h 268223"/>
                  <a:gd name="connsiteX3" fmla="*/ 202883 w 202882"/>
                  <a:gd name="connsiteY3" fmla="*/ 0 h 2682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2882" h="268223">
                    <a:moveTo>
                      <a:pt x="20765" y="268224"/>
                    </a:moveTo>
                    <a:lnTo>
                      <a:pt x="0" y="268224"/>
                    </a:lnTo>
                    <a:lnTo>
                      <a:pt x="182118" y="0"/>
                    </a:lnTo>
                    <a:lnTo>
                      <a:pt x="202883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45979898-184B-4CB1-A3A0-FD02604EAD01}"/>
                  </a:ext>
                </a:extLst>
              </p:cNvPr>
              <p:cNvSpPr/>
              <p:nvPr/>
            </p:nvSpPr>
            <p:spPr>
              <a:xfrm>
                <a:off x="9941445" y="4115729"/>
                <a:ext cx="202882" cy="268223"/>
              </a:xfrm>
              <a:custGeom>
                <a:avLst/>
                <a:gdLst>
                  <a:gd name="connsiteX0" fmla="*/ 20765 w 202882"/>
                  <a:gd name="connsiteY0" fmla="*/ 268224 h 268223"/>
                  <a:gd name="connsiteX1" fmla="*/ 0 w 202882"/>
                  <a:gd name="connsiteY1" fmla="*/ 268224 h 268223"/>
                  <a:gd name="connsiteX2" fmla="*/ 182118 w 202882"/>
                  <a:gd name="connsiteY2" fmla="*/ 0 h 268223"/>
                  <a:gd name="connsiteX3" fmla="*/ 202883 w 202882"/>
                  <a:gd name="connsiteY3" fmla="*/ 0 h 2682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2882" h="268223">
                    <a:moveTo>
                      <a:pt x="20765" y="268224"/>
                    </a:moveTo>
                    <a:lnTo>
                      <a:pt x="0" y="268224"/>
                    </a:lnTo>
                    <a:lnTo>
                      <a:pt x="182118" y="0"/>
                    </a:lnTo>
                    <a:lnTo>
                      <a:pt x="202883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A65087BF-15DB-40DB-AFFA-F8401659A2F7}"/>
                  </a:ext>
                </a:extLst>
              </p:cNvPr>
              <p:cNvSpPr/>
              <p:nvPr/>
            </p:nvSpPr>
            <p:spPr>
              <a:xfrm>
                <a:off x="10041267" y="4115729"/>
                <a:ext cx="202882" cy="268223"/>
              </a:xfrm>
              <a:custGeom>
                <a:avLst/>
                <a:gdLst>
                  <a:gd name="connsiteX0" fmla="*/ 20669 w 202882"/>
                  <a:gd name="connsiteY0" fmla="*/ 268224 h 268223"/>
                  <a:gd name="connsiteX1" fmla="*/ 0 w 202882"/>
                  <a:gd name="connsiteY1" fmla="*/ 268224 h 268223"/>
                  <a:gd name="connsiteX2" fmla="*/ 182118 w 202882"/>
                  <a:gd name="connsiteY2" fmla="*/ 0 h 268223"/>
                  <a:gd name="connsiteX3" fmla="*/ 202883 w 202882"/>
                  <a:gd name="connsiteY3" fmla="*/ 0 h 2682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2882" h="268223">
                    <a:moveTo>
                      <a:pt x="20669" y="268224"/>
                    </a:moveTo>
                    <a:lnTo>
                      <a:pt x="0" y="268224"/>
                    </a:lnTo>
                    <a:lnTo>
                      <a:pt x="182118" y="0"/>
                    </a:lnTo>
                    <a:lnTo>
                      <a:pt x="202883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626290F3-DCED-4500-B758-5F184B3CEF17}"/>
                  </a:ext>
                </a:extLst>
              </p:cNvPr>
              <p:cNvSpPr/>
              <p:nvPr/>
            </p:nvSpPr>
            <p:spPr>
              <a:xfrm>
                <a:off x="10141090" y="4115729"/>
                <a:ext cx="202882" cy="268223"/>
              </a:xfrm>
              <a:custGeom>
                <a:avLst/>
                <a:gdLst>
                  <a:gd name="connsiteX0" fmla="*/ 20669 w 202882"/>
                  <a:gd name="connsiteY0" fmla="*/ 268224 h 268223"/>
                  <a:gd name="connsiteX1" fmla="*/ 0 w 202882"/>
                  <a:gd name="connsiteY1" fmla="*/ 268224 h 268223"/>
                  <a:gd name="connsiteX2" fmla="*/ 182118 w 202882"/>
                  <a:gd name="connsiteY2" fmla="*/ 0 h 268223"/>
                  <a:gd name="connsiteX3" fmla="*/ 202883 w 202882"/>
                  <a:gd name="connsiteY3" fmla="*/ 0 h 2682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2882" h="268223">
                    <a:moveTo>
                      <a:pt x="20669" y="268224"/>
                    </a:moveTo>
                    <a:lnTo>
                      <a:pt x="0" y="268224"/>
                    </a:lnTo>
                    <a:lnTo>
                      <a:pt x="182118" y="0"/>
                    </a:lnTo>
                    <a:lnTo>
                      <a:pt x="202883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AF7E19E5-76ED-4A38-BB6F-CBF416DA8A78}"/>
                  </a:ext>
                </a:extLst>
              </p:cNvPr>
              <p:cNvSpPr/>
              <p:nvPr/>
            </p:nvSpPr>
            <p:spPr>
              <a:xfrm>
                <a:off x="10240911" y="4115729"/>
                <a:ext cx="202882" cy="268223"/>
              </a:xfrm>
              <a:custGeom>
                <a:avLst/>
                <a:gdLst>
                  <a:gd name="connsiteX0" fmla="*/ 20669 w 202882"/>
                  <a:gd name="connsiteY0" fmla="*/ 268224 h 268223"/>
                  <a:gd name="connsiteX1" fmla="*/ 0 w 202882"/>
                  <a:gd name="connsiteY1" fmla="*/ 268224 h 268223"/>
                  <a:gd name="connsiteX2" fmla="*/ 182118 w 202882"/>
                  <a:gd name="connsiteY2" fmla="*/ 0 h 268223"/>
                  <a:gd name="connsiteX3" fmla="*/ 202883 w 202882"/>
                  <a:gd name="connsiteY3" fmla="*/ 0 h 2682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2882" h="268223">
                    <a:moveTo>
                      <a:pt x="20669" y="268224"/>
                    </a:moveTo>
                    <a:lnTo>
                      <a:pt x="0" y="268224"/>
                    </a:lnTo>
                    <a:lnTo>
                      <a:pt x="182118" y="0"/>
                    </a:lnTo>
                    <a:lnTo>
                      <a:pt x="202883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2376731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aphic 185">
            <a:extLst>
              <a:ext uri="{FF2B5EF4-FFF2-40B4-BE49-F238E27FC236}">
                <a16:creationId xmlns:a16="http://schemas.microsoft.com/office/drawing/2014/main" id="{03C23AC4-0E0E-4B04-94AB-656B798357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150984" y="5322067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264AAD27-15A5-42BC-BF66-178316D4A9B3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28151D8B-16F6-4DFA-84A7-74C1CA765C4C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9928ED69-CA55-4819-B094-40A5461EF357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C19F1DB6-063C-4ACD-8F9E-7C75D4EB3F37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A871AB0B-7EF1-42FC-B508-B3FC6DF4063C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7" name="Title 1">
            <a:extLst>
              <a:ext uri="{FF2B5EF4-FFF2-40B4-BE49-F238E27FC236}">
                <a16:creationId xmlns:a16="http://schemas.microsoft.com/office/drawing/2014/main" id="{1F761865-6361-457C-9D13-6D8F084B21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62063" y="401247"/>
            <a:ext cx="4617803" cy="1154400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961125EE-E1B2-4624-A70D-CA37680B140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77542" y="269355"/>
            <a:ext cx="3296556" cy="3296556"/>
          </a:xfrm>
          <a:custGeom>
            <a:avLst/>
            <a:gdLst>
              <a:gd name="connsiteX0" fmla="*/ 1648278 w 3296556"/>
              <a:gd name="connsiteY0" fmla="*/ 0 h 3296556"/>
              <a:gd name="connsiteX1" fmla="*/ 3296556 w 3296556"/>
              <a:gd name="connsiteY1" fmla="*/ 1648278 h 3296556"/>
              <a:gd name="connsiteX2" fmla="*/ 1648278 w 3296556"/>
              <a:gd name="connsiteY2" fmla="*/ 3296556 h 3296556"/>
              <a:gd name="connsiteX3" fmla="*/ 0 w 3296556"/>
              <a:gd name="connsiteY3" fmla="*/ 1648278 h 3296556"/>
              <a:gd name="connsiteX4" fmla="*/ 1648278 w 3296556"/>
              <a:gd name="connsiteY4" fmla="*/ 0 h 3296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96556" h="3296556">
                <a:moveTo>
                  <a:pt x="1648278" y="0"/>
                </a:moveTo>
                <a:cubicBezTo>
                  <a:pt x="2558596" y="0"/>
                  <a:pt x="3296556" y="737960"/>
                  <a:pt x="3296556" y="1648278"/>
                </a:cubicBezTo>
                <a:cubicBezTo>
                  <a:pt x="3296556" y="2558596"/>
                  <a:pt x="2558596" y="3296556"/>
                  <a:pt x="1648278" y="3296556"/>
                </a:cubicBezTo>
                <a:cubicBezTo>
                  <a:pt x="737960" y="3296556"/>
                  <a:pt x="0" y="2558596"/>
                  <a:pt x="0" y="1648278"/>
                </a:cubicBezTo>
                <a:cubicBezTo>
                  <a:pt x="0" y="737960"/>
                  <a:pt x="737960" y="0"/>
                  <a:pt x="164827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5" name="Picture Placeholder 34">
            <a:extLst>
              <a:ext uri="{FF2B5EF4-FFF2-40B4-BE49-F238E27FC236}">
                <a16:creationId xmlns:a16="http://schemas.microsoft.com/office/drawing/2014/main" id="{BEDC59BC-2638-4FC0-B7A9-40AC4E437E1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820701" y="1675969"/>
            <a:ext cx="2167719" cy="2167719"/>
          </a:xfrm>
          <a:custGeom>
            <a:avLst/>
            <a:gdLst>
              <a:gd name="connsiteX0" fmla="*/ 1083860 w 2167719"/>
              <a:gd name="connsiteY0" fmla="*/ 0 h 2167719"/>
              <a:gd name="connsiteX1" fmla="*/ 2167719 w 2167719"/>
              <a:gd name="connsiteY1" fmla="*/ 1083860 h 2167719"/>
              <a:gd name="connsiteX2" fmla="*/ 1083860 w 2167719"/>
              <a:gd name="connsiteY2" fmla="*/ 2167719 h 2167719"/>
              <a:gd name="connsiteX3" fmla="*/ 0 w 2167719"/>
              <a:gd name="connsiteY3" fmla="*/ 1083860 h 2167719"/>
              <a:gd name="connsiteX4" fmla="*/ 1083860 w 2167719"/>
              <a:gd name="connsiteY4" fmla="*/ 0 h 2167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7719" h="2167719">
                <a:moveTo>
                  <a:pt x="1083860" y="0"/>
                </a:moveTo>
                <a:cubicBezTo>
                  <a:pt x="1682458" y="0"/>
                  <a:pt x="2167719" y="485261"/>
                  <a:pt x="2167719" y="1083860"/>
                </a:cubicBezTo>
                <a:cubicBezTo>
                  <a:pt x="2167719" y="1682458"/>
                  <a:pt x="1682458" y="2167719"/>
                  <a:pt x="1083860" y="2167719"/>
                </a:cubicBezTo>
                <a:cubicBezTo>
                  <a:pt x="485261" y="2167719"/>
                  <a:pt x="0" y="1682458"/>
                  <a:pt x="0" y="1083860"/>
                </a:cubicBezTo>
                <a:cubicBezTo>
                  <a:pt x="0" y="485261"/>
                  <a:pt x="485261" y="0"/>
                  <a:pt x="1083860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8" name="Picture Placeholder 37">
            <a:extLst>
              <a:ext uri="{FF2B5EF4-FFF2-40B4-BE49-F238E27FC236}">
                <a16:creationId xmlns:a16="http://schemas.microsoft.com/office/drawing/2014/main" id="{5AF1A638-9A7A-4550-A710-9678AFAA6BD3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828492" y="3481328"/>
            <a:ext cx="2965878" cy="2965878"/>
          </a:xfrm>
          <a:custGeom>
            <a:avLst/>
            <a:gdLst>
              <a:gd name="connsiteX0" fmla="*/ 1482939 w 2965878"/>
              <a:gd name="connsiteY0" fmla="*/ 0 h 2965878"/>
              <a:gd name="connsiteX1" fmla="*/ 2965878 w 2965878"/>
              <a:gd name="connsiteY1" fmla="*/ 1482939 h 2965878"/>
              <a:gd name="connsiteX2" fmla="*/ 1482939 w 2965878"/>
              <a:gd name="connsiteY2" fmla="*/ 2965878 h 2965878"/>
              <a:gd name="connsiteX3" fmla="*/ 0 w 2965878"/>
              <a:gd name="connsiteY3" fmla="*/ 1482939 h 2965878"/>
              <a:gd name="connsiteX4" fmla="*/ 1482939 w 2965878"/>
              <a:gd name="connsiteY4" fmla="*/ 0 h 2965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65878" h="2965878">
                <a:moveTo>
                  <a:pt x="1482939" y="0"/>
                </a:moveTo>
                <a:cubicBezTo>
                  <a:pt x="2301943" y="0"/>
                  <a:pt x="2965878" y="663935"/>
                  <a:pt x="2965878" y="1482939"/>
                </a:cubicBezTo>
                <a:cubicBezTo>
                  <a:pt x="2965878" y="2301943"/>
                  <a:pt x="2301943" y="2965878"/>
                  <a:pt x="1482939" y="2965878"/>
                </a:cubicBezTo>
                <a:cubicBezTo>
                  <a:pt x="663935" y="2965878"/>
                  <a:pt x="0" y="2301943"/>
                  <a:pt x="0" y="1482939"/>
                </a:cubicBezTo>
                <a:cubicBezTo>
                  <a:pt x="0" y="663935"/>
                  <a:pt x="663935" y="0"/>
                  <a:pt x="1482939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210EA05-DF52-42EC-BE02-1A684F299F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377893"/>
            <a:ext cx="1861854" cy="717514"/>
            <a:chOff x="0" y="377893"/>
            <a:chExt cx="1861854" cy="717514"/>
          </a:xfrm>
          <a:solidFill>
            <a:schemeClr val="tx1"/>
          </a:solidFill>
        </p:grpSpPr>
        <p:sp>
          <p:nvSpPr>
            <p:cNvPr id="9" name="Freeform: Shape 8" descr="Tag=AccentColor&#10;Flavor=Light&#10;Target=Fill">
              <a:extLst>
                <a:ext uri="{FF2B5EF4-FFF2-40B4-BE49-F238E27FC236}">
                  <a16:creationId xmlns:a16="http://schemas.microsoft.com/office/drawing/2014/main" id="{756EB315-89ED-469B-A0F9-0C9E1BB3C7C3}"/>
                </a:ext>
              </a:extLst>
            </p:cNvPr>
            <p:cNvSpPr/>
            <p:nvPr/>
          </p:nvSpPr>
          <p:spPr>
            <a:xfrm>
              <a:off x="0" y="37789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10" name="Freeform: Shape 9" descr="Tag=AccentColor&#10;Flavor=Light&#10;Target=Fill">
              <a:extLst>
                <a:ext uri="{FF2B5EF4-FFF2-40B4-BE49-F238E27FC236}">
                  <a16:creationId xmlns:a16="http://schemas.microsoft.com/office/drawing/2014/main" id="{A90B356A-9828-4D6C-A05C-383FB9E1418F}"/>
                </a:ext>
              </a:extLst>
            </p:cNvPr>
            <p:cNvSpPr/>
            <p:nvPr/>
          </p:nvSpPr>
          <p:spPr>
            <a:xfrm>
              <a:off x="0" y="81762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18AAF910-D618-41EF-9B84-D33581DF79C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562065" y="1820369"/>
            <a:ext cx="4590487" cy="397138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800" baseline="0"/>
            </a:lvl1pPr>
          </a:lstStyle>
          <a:p>
            <a:pPr>
              <a:lnSpc>
                <a:spcPct val="130000"/>
              </a:lnSpc>
            </a:pPr>
            <a:r>
              <a:rPr lang="en-US" dirty="0"/>
              <a:t>Click to add text</a:t>
            </a:r>
          </a:p>
        </p:txBody>
      </p:sp>
      <p:sp>
        <p:nvSpPr>
          <p:cNvPr id="21" name="Date Placeholder 178">
            <a:extLst>
              <a:ext uri="{FF2B5EF4-FFF2-40B4-BE49-F238E27FC236}">
                <a16:creationId xmlns:a16="http://schemas.microsoft.com/office/drawing/2014/main" id="{2B539AEF-461D-40D1-BF76-AA7A3A1ED49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549400" cy="365125"/>
          </a:xfrm>
        </p:spPr>
        <p:txBody>
          <a:bodyPr/>
          <a:lstStyle/>
          <a:p>
            <a:r>
              <a:rPr lang="en-US"/>
              <a:t>2/1/20XX</a:t>
            </a:r>
            <a:endParaRPr lang="en-US" dirty="0"/>
          </a:p>
        </p:txBody>
      </p:sp>
      <p:sp>
        <p:nvSpPr>
          <p:cNvPr id="22" name="Footer Placeholder 179">
            <a:extLst>
              <a:ext uri="{FF2B5EF4-FFF2-40B4-BE49-F238E27FC236}">
                <a16:creationId xmlns:a16="http://schemas.microsoft.com/office/drawing/2014/main" id="{3F52EA80-4345-42EF-95FE-8BFE88A44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29" name="Slide Number Placeholder 180">
            <a:extLst>
              <a:ext uri="{FF2B5EF4-FFF2-40B4-BE49-F238E27FC236}">
                <a16:creationId xmlns:a16="http://schemas.microsoft.com/office/drawing/2014/main" id="{99E3E6FF-6858-443A-AC8C-AD49CC1D3E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EA792F7-1D9E-4C7E-A103-E8EDFDC2691E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E5F9943-296E-47D0-AE23-CAD9E510A6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50064" y="3797696"/>
            <a:ext cx="805908" cy="805908"/>
            <a:chOff x="750064" y="2828266"/>
            <a:chExt cx="805908" cy="805908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9F7B3EA0-9668-4864-8EAB-87002E634F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750064" y="2828266"/>
              <a:ext cx="805908" cy="805908"/>
              <a:chOff x="817371" y="4276255"/>
              <a:chExt cx="413564" cy="413564"/>
            </a:xfrm>
            <a:solidFill>
              <a:srgbClr val="FFFFFF"/>
            </a:solidFill>
          </p:grpSpPr>
          <p:sp>
            <p:nvSpPr>
              <p:cNvPr id="36" name="Graphic 212" descr="Tag=AccentColor&#10;Flavor=Light&#10;Target=Fill">
                <a:extLst>
                  <a:ext uri="{FF2B5EF4-FFF2-40B4-BE49-F238E27FC236}">
                    <a16:creationId xmlns:a16="http://schemas.microsoft.com/office/drawing/2014/main" id="{9422C49C-25CD-4F71-83CF-6DCCF530C086}"/>
                  </a:ext>
                </a:extLst>
              </p:cNvPr>
              <p:cNvSpPr/>
              <p:nvPr/>
            </p:nvSpPr>
            <p:spPr>
              <a:xfrm>
                <a:off x="817371" y="4276255"/>
                <a:ext cx="413564" cy="413564"/>
              </a:xfrm>
              <a:custGeom>
                <a:avLst/>
                <a:gdLst>
                  <a:gd name="connsiteX0" fmla="*/ 403574 w 807148"/>
                  <a:gd name="connsiteY0" fmla="*/ 0 h 807148"/>
                  <a:gd name="connsiteX1" fmla="*/ 0 w 807148"/>
                  <a:gd name="connsiteY1" fmla="*/ 403574 h 807148"/>
                  <a:gd name="connsiteX2" fmla="*/ 403574 w 807148"/>
                  <a:gd name="connsiteY2" fmla="*/ 807149 h 807148"/>
                  <a:gd name="connsiteX3" fmla="*/ 807149 w 807148"/>
                  <a:gd name="connsiteY3" fmla="*/ 403574 h 807148"/>
                  <a:gd name="connsiteX4" fmla="*/ 403574 w 807148"/>
                  <a:gd name="connsiteY4" fmla="*/ 0 h 807148"/>
                  <a:gd name="connsiteX5" fmla="*/ 403574 w 807148"/>
                  <a:gd name="connsiteY5" fmla="*/ 667988 h 807148"/>
                  <a:gd name="connsiteX6" fmla="*/ 139160 w 807148"/>
                  <a:gd name="connsiteY6" fmla="*/ 403574 h 807148"/>
                  <a:gd name="connsiteX7" fmla="*/ 403574 w 807148"/>
                  <a:gd name="connsiteY7" fmla="*/ 139160 h 807148"/>
                  <a:gd name="connsiteX8" fmla="*/ 667988 w 807148"/>
                  <a:gd name="connsiteY8" fmla="*/ 403574 h 807148"/>
                  <a:gd name="connsiteX9" fmla="*/ 403574 w 807148"/>
                  <a:gd name="connsiteY9" fmla="*/ 667988 h 8071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07148" h="807148">
                    <a:moveTo>
                      <a:pt x="403574" y="0"/>
                    </a:moveTo>
                    <a:cubicBezTo>
                      <a:pt x="180689" y="0"/>
                      <a:pt x="0" y="180689"/>
                      <a:pt x="0" y="403574"/>
                    </a:cubicBezTo>
                    <a:cubicBezTo>
                      <a:pt x="0" y="626459"/>
                      <a:pt x="180689" y="807149"/>
                      <a:pt x="403574" y="807149"/>
                    </a:cubicBezTo>
                    <a:cubicBezTo>
                      <a:pt x="626459" y="807149"/>
                      <a:pt x="807149" y="626459"/>
                      <a:pt x="807149" y="403574"/>
                    </a:cubicBezTo>
                    <a:cubicBezTo>
                      <a:pt x="807149" y="180689"/>
                      <a:pt x="626459" y="0"/>
                      <a:pt x="403574" y="0"/>
                    </a:cubicBezTo>
                    <a:close/>
                    <a:moveTo>
                      <a:pt x="403574" y="667988"/>
                    </a:moveTo>
                    <a:cubicBezTo>
                      <a:pt x="257556" y="667988"/>
                      <a:pt x="139160" y="549593"/>
                      <a:pt x="139160" y="403574"/>
                    </a:cubicBezTo>
                    <a:cubicBezTo>
                      <a:pt x="139160" y="257556"/>
                      <a:pt x="257556" y="139160"/>
                      <a:pt x="403574" y="139160"/>
                    </a:cubicBezTo>
                    <a:cubicBezTo>
                      <a:pt x="549593" y="139160"/>
                      <a:pt x="667988" y="257556"/>
                      <a:pt x="667988" y="403574"/>
                    </a:cubicBezTo>
                    <a:cubicBezTo>
                      <a:pt x="667988" y="549593"/>
                      <a:pt x="549593" y="667988"/>
                      <a:pt x="403574" y="667988"/>
                    </a:cubicBezTo>
                    <a:close/>
                  </a:path>
                </a:pathLst>
              </a:cu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>
                  <a:solidFill>
                    <a:schemeClr val="lt1"/>
                  </a:solidFill>
                </a:endParaRPr>
              </a:p>
            </p:txBody>
          </p:sp>
          <p:sp>
            <p:nvSpPr>
              <p:cNvPr id="37" name="Graphic 212" descr="Tag=AccentColor&#10;Flavor=Light&#10;Target=Fill">
                <a:extLst>
                  <a:ext uri="{FF2B5EF4-FFF2-40B4-BE49-F238E27FC236}">
                    <a16:creationId xmlns:a16="http://schemas.microsoft.com/office/drawing/2014/main" id="{CCFCB46B-E9CD-466D-A54D-E2936C236CB5}"/>
                  </a:ext>
                </a:extLst>
              </p:cNvPr>
              <p:cNvSpPr/>
              <p:nvPr/>
            </p:nvSpPr>
            <p:spPr>
              <a:xfrm>
                <a:off x="817371" y="4276255"/>
                <a:ext cx="413564" cy="413564"/>
              </a:xfrm>
              <a:custGeom>
                <a:avLst/>
                <a:gdLst>
                  <a:gd name="connsiteX0" fmla="*/ 403574 w 807148"/>
                  <a:gd name="connsiteY0" fmla="*/ 0 h 807148"/>
                  <a:gd name="connsiteX1" fmla="*/ 0 w 807148"/>
                  <a:gd name="connsiteY1" fmla="*/ 403574 h 807148"/>
                  <a:gd name="connsiteX2" fmla="*/ 403574 w 807148"/>
                  <a:gd name="connsiteY2" fmla="*/ 807149 h 807148"/>
                  <a:gd name="connsiteX3" fmla="*/ 807149 w 807148"/>
                  <a:gd name="connsiteY3" fmla="*/ 403574 h 807148"/>
                  <a:gd name="connsiteX4" fmla="*/ 403574 w 807148"/>
                  <a:gd name="connsiteY4" fmla="*/ 0 h 807148"/>
                  <a:gd name="connsiteX5" fmla="*/ 403574 w 807148"/>
                  <a:gd name="connsiteY5" fmla="*/ 667988 h 807148"/>
                  <a:gd name="connsiteX6" fmla="*/ 139160 w 807148"/>
                  <a:gd name="connsiteY6" fmla="*/ 403574 h 807148"/>
                  <a:gd name="connsiteX7" fmla="*/ 403574 w 807148"/>
                  <a:gd name="connsiteY7" fmla="*/ 139160 h 807148"/>
                  <a:gd name="connsiteX8" fmla="*/ 667988 w 807148"/>
                  <a:gd name="connsiteY8" fmla="*/ 403574 h 807148"/>
                  <a:gd name="connsiteX9" fmla="*/ 403574 w 807148"/>
                  <a:gd name="connsiteY9" fmla="*/ 667988 h 8071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07148" h="807148">
                    <a:moveTo>
                      <a:pt x="403574" y="0"/>
                    </a:moveTo>
                    <a:cubicBezTo>
                      <a:pt x="180689" y="0"/>
                      <a:pt x="0" y="180689"/>
                      <a:pt x="0" y="403574"/>
                    </a:cubicBezTo>
                    <a:cubicBezTo>
                      <a:pt x="0" y="626459"/>
                      <a:pt x="180689" y="807149"/>
                      <a:pt x="403574" y="807149"/>
                    </a:cubicBezTo>
                    <a:cubicBezTo>
                      <a:pt x="626459" y="807149"/>
                      <a:pt x="807149" y="626459"/>
                      <a:pt x="807149" y="403574"/>
                    </a:cubicBezTo>
                    <a:cubicBezTo>
                      <a:pt x="807149" y="180689"/>
                      <a:pt x="626459" y="0"/>
                      <a:pt x="403574" y="0"/>
                    </a:cubicBezTo>
                    <a:close/>
                    <a:moveTo>
                      <a:pt x="403574" y="667988"/>
                    </a:moveTo>
                    <a:cubicBezTo>
                      <a:pt x="257556" y="667988"/>
                      <a:pt x="139160" y="549593"/>
                      <a:pt x="139160" y="403574"/>
                    </a:cubicBezTo>
                    <a:cubicBezTo>
                      <a:pt x="139160" y="257556"/>
                      <a:pt x="257556" y="139160"/>
                      <a:pt x="403574" y="139160"/>
                    </a:cubicBezTo>
                    <a:cubicBezTo>
                      <a:pt x="549593" y="139160"/>
                      <a:pt x="667988" y="257556"/>
                      <a:pt x="667988" y="403574"/>
                    </a:cubicBezTo>
                    <a:cubicBezTo>
                      <a:pt x="667988" y="549593"/>
                      <a:pt x="549593" y="667988"/>
                      <a:pt x="403574" y="667988"/>
                    </a:cubicBezTo>
                    <a:close/>
                  </a:path>
                </a:pathLst>
              </a:cu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>
                  <a:solidFill>
                    <a:schemeClr val="lt1"/>
                  </a:solidFill>
                </a:endParaRPr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3E62CF97-C608-4582-968F-CB4B12F9EF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750064" y="2828266"/>
              <a:ext cx="805908" cy="805908"/>
              <a:chOff x="817371" y="4276255"/>
              <a:chExt cx="413564" cy="413564"/>
            </a:xfrm>
            <a:solidFill>
              <a:schemeClr val="accent1">
                <a:alpha val="20000"/>
              </a:schemeClr>
            </a:solidFill>
          </p:grpSpPr>
          <p:sp>
            <p:nvSpPr>
              <p:cNvPr id="33" name="Graphic 212" descr="Tag=AccentColor&#10;Flavor=Light&#10;Target=Fill">
                <a:extLst>
                  <a:ext uri="{FF2B5EF4-FFF2-40B4-BE49-F238E27FC236}">
                    <a16:creationId xmlns:a16="http://schemas.microsoft.com/office/drawing/2014/main" id="{E53D6F2D-CDAD-40B9-92F1-57BE444CCBB8}"/>
                  </a:ext>
                </a:extLst>
              </p:cNvPr>
              <p:cNvSpPr/>
              <p:nvPr/>
            </p:nvSpPr>
            <p:spPr>
              <a:xfrm>
                <a:off x="817371" y="4276255"/>
                <a:ext cx="413564" cy="413564"/>
              </a:xfrm>
              <a:custGeom>
                <a:avLst/>
                <a:gdLst>
                  <a:gd name="connsiteX0" fmla="*/ 403574 w 807148"/>
                  <a:gd name="connsiteY0" fmla="*/ 0 h 807148"/>
                  <a:gd name="connsiteX1" fmla="*/ 0 w 807148"/>
                  <a:gd name="connsiteY1" fmla="*/ 403574 h 807148"/>
                  <a:gd name="connsiteX2" fmla="*/ 403574 w 807148"/>
                  <a:gd name="connsiteY2" fmla="*/ 807149 h 807148"/>
                  <a:gd name="connsiteX3" fmla="*/ 807149 w 807148"/>
                  <a:gd name="connsiteY3" fmla="*/ 403574 h 807148"/>
                  <a:gd name="connsiteX4" fmla="*/ 403574 w 807148"/>
                  <a:gd name="connsiteY4" fmla="*/ 0 h 807148"/>
                  <a:gd name="connsiteX5" fmla="*/ 403574 w 807148"/>
                  <a:gd name="connsiteY5" fmla="*/ 667988 h 807148"/>
                  <a:gd name="connsiteX6" fmla="*/ 139160 w 807148"/>
                  <a:gd name="connsiteY6" fmla="*/ 403574 h 807148"/>
                  <a:gd name="connsiteX7" fmla="*/ 403574 w 807148"/>
                  <a:gd name="connsiteY7" fmla="*/ 139160 h 807148"/>
                  <a:gd name="connsiteX8" fmla="*/ 667988 w 807148"/>
                  <a:gd name="connsiteY8" fmla="*/ 403574 h 807148"/>
                  <a:gd name="connsiteX9" fmla="*/ 403574 w 807148"/>
                  <a:gd name="connsiteY9" fmla="*/ 667988 h 8071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07148" h="807148">
                    <a:moveTo>
                      <a:pt x="403574" y="0"/>
                    </a:moveTo>
                    <a:cubicBezTo>
                      <a:pt x="180689" y="0"/>
                      <a:pt x="0" y="180689"/>
                      <a:pt x="0" y="403574"/>
                    </a:cubicBezTo>
                    <a:cubicBezTo>
                      <a:pt x="0" y="626459"/>
                      <a:pt x="180689" y="807149"/>
                      <a:pt x="403574" y="807149"/>
                    </a:cubicBezTo>
                    <a:cubicBezTo>
                      <a:pt x="626459" y="807149"/>
                      <a:pt x="807149" y="626459"/>
                      <a:pt x="807149" y="403574"/>
                    </a:cubicBezTo>
                    <a:cubicBezTo>
                      <a:pt x="807149" y="180689"/>
                      <a:pt x="626459" y="0"/>
                      <a:pt x="403574" y="0"/>
                    </a:cubicBezTo>
                    <a:close/>
                    <a:moveTo>
                      <a:pt x="403574" y="667988"/>
                    </a:moveTo>
                    <a:cubicBezTo>
                      <a:pt x="257556" y="667988"/>
                      <a:pt x="139160" y="549593"/>
                      <a:pt x="139160" y="403574"/>
                    </a:cubicBezTo>
                    <a:cubicBezTo>
                      <a:pt x="139160" y="257556"/>
                      <a:pt x="257556" y="139160"/>
                      <a:pt x="403574" y="139160"/>
                    </a:cubicBezTo>
                    <a:cubicBezTo>
                      <a:pt x="549593" y="139160"/>
                      <a:pt x="667988" y="257556"/>
                      <a:pt x="667988" y="403574"/>
                    </a:cubicBezTo>
                    <a:cubicBezTo>
                      <a:pt x="667988" y="549593"/>
                      <a:pt x="549593" y="667988"/>
                      <a:pt x="403574" y="667988"/>
                    </a:cubicBezTo>
                    <a:close/>
                  </a:path>
                </a:pathLst>
              </a:cu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>
                  <a:solidFill>
                    <a:schemeClr val="lt1"/>
                  </a:solidFill>
                </a:endParaRPr>
              </a:p>
            </p:txBody>
          </p:sp>
          <p:sp>
            <p:nvSpPr>
              <p:cNvPr id="34" name="Graphic 212" descr="Tag=AccentColor&#10;Flavor=Light&#10;Target=Fill">
                <a:extLst>
                  <a:ext uri="{FF2B5EF4-FFF2-40B4-BE49-F238E27FC236}">
                    <a16:creationId xmlns:a16="http://schemas.microsoft.com/office/drawing/2014/main" id="{8331FF8E-7BEE-4B6B-8CAF-D211BB3AB155}"/>
                  </a:ext>
                </a:extLst>
              </p:cNvPr>
              <p:cNvSpPr/>
              <p:nvPr/>
            </p:nvSpPr>
            <p:spPr>
              <a:xfrm>
                <a:off x="817371" y="4276255"/>
                <a:ext cx="413564" cy="413564"/>
              </a:xfrm>
              <a:custGeom>
                <a:avLst/>
                <a:gdLst>
                  <a:gd name="connsiteX0" fmla="*/ 403574 w 807148"/>
                  <a:gd name="connsiteY0" fmla="*/ 0 h 807148"/>
                  <a:gd name="connsiteX1" fmla="*/ 0 w 807148"/>
                  <a:gd name="connsiteY1" fmla="*/ 403574 h 807148"/>
                  <a:gd name="connsiteX2" fmla="*/ 403574 w 807148"/>
                  <a:gd name="connsiteY2" fmla="*/ 807149 h 807148"/>
                  <a:gd name="connsiteX3" fmla="*/ 807149 w 807148"/>
                  <a:gd name="connsiteY3" fmla="*/ 403574 h 807148"/>
                  <a:gd name="connsiteX4" fmla="*/ 403574 w 807148"/>
                  <a:gd name="connsiteY4" fmla="*/ 0 h 807148"/>
                  <a:gd name="connsiteX5" fmla="*/ 403574 w 807148"/>
                  <a:gd name="connsiteY5" fmla="*/ 667988 h 807148"/>
                  <a:gd name="connsiteX6" fmla="*/ 139160 w 807148"/>
                  <a:gd name="connsiteY6" fmla="*/ 403574 h 807148"/>
                  <a:gd name="connsiteX7" fmla="*/ 403574 w 807148"/>
                  <a:gd name="connsiteY7" fmla="*/ 139160 h 807148"/>
                  <a:gd name="connsiteX8" fmla="*/ 667988 w 807148"/>
                  <a:gd name="connsiteY8" fmla="*/ 403574 h 807148"/>
                  <a:gd name="connsiteX9" fmla="*/ 403574 w 807148"/>
                  <a:gd name="connsiteY9" fmla="*/ 667988 h 8071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07148" h="807148">
                    <a:moveTo>
                      <a:pt x="403574" y="0"/>
                    </a:moveTo>
                    <a:cubicBezTo>
                      <a:pt x="180689" y="0"/>
                      <a:pt x="0" y="180689"/>
                      <a:pt x="0" y="403574"/>
                    </a:cubicBezTo>
                    <a:cubicBezTo>
                      <a:pt x="0" y="626459"/>
                      <a:pt x="180689" y="807149"/>
                      <a:pt x="403574" y="807149"/>
                    </a:cubicBezTo>
                    <a:cubicBezTo>
                      <a:pt x="626459" y="807149"/>
                      <a:pt x="807149" y="626459"/>
                      <a:pt x="807149" y="403574"/>
                    </a:cubicBezTo>
                    <a:cubicBezTo>
                      <a:pt x="807149" y="180689"/>
                      <a:pt x="626459" y="0"/>
                      <a:pt x="403574" y="0"/>
                    </a:cubicBezTo>
                    <a:close/>
                    <a:moveTo>
                      <a:pt x="403574" y="667988"/>
                    </a:moveTo>
                    <a:cubicBezTo>
                      <a:pt x="257556" y="667988"/>
                      <a:pt x="139160" y="549593"/>
                      <a:pt x="139160" y="403574"/>
                    </a:cubicBezTo>
                    <a:cubicBezTo>
                      <a:pt x="139160" y="257556"/>
                      <a:pt x="257556" y="139160"/>
                      <a:pt x="403574" y="139160"/>
                    </a:cubicBezTo>
                    <a:cubicBezTo>
                      <a:pt x="549593" y="139160"/>
                      <a:pt x="667988" y="257556"/>
                      <a:pt x="667988" y="403574"/>
                    </a:cubicBezTo>
                    <a:cubicBezTo>
                      <a:pt x="667988" y="549593"/>
                      <a:pt x="549593" y="667988"/>
                      <a:pt x="403574" y="667988"/>
                    </a:cubicBezTo>
                    <a:close/>
                  </a:path>
                </a:pathLst>
              </a:cu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>
                  <a:solidFill>
                    <a:schemeClr val="lt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4943451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C1DC5A68-D71B-430D-A02A-5A4C7608C2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66550" y="555675"/>
            <a:ext cx="4860256" cy="5696169"/>
            <a:chOff x="1481312" y="743744"/>
            <a:chExt cx="4860256" cy="4589316"/>
          </a:xfrm>
        </p:grpSpPr>
        <p:sp>
          <p:nvSpPr>
            <p:cNvPr id="8" name="Rectangle 7" descr="Tag=AccentColor&#10;Flavor=Light&#10;Target=Fill">
              <a:extLst>
                <a:ext uri="{FF2B5EF4-FFF2-40B4-BE49-F238E27FC236}">
                  <a16:creationId xmlns:a16="http://schemas.microsoft.com/office/drawing/2014/main" id="{C6645C41-2751-4BBE-A22D-C583AD4858E4}"/>
                </a:ext>
              </a:extLst>
            </p:cNvPr>
            <p:cNvSpPr/>
            <p:nvPr/>
          </p:nvSpPr>
          <p:spPr>
            <a:xfrm>
              <a:off x="1481312" y="743744"/>
              <a:ext cx="4860256" cy="4589316"/>
            </a:xfrm>
            <a:prstGeom prst="rect">
              <a:avLst/>
            </a:prstGeom>
            <a:solidFill>
              <a:srgbClr val="FFFFFF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9" name="Rectangle 8" descr="Tag=AccentColor&#10;Flavor=Light&#10;Target=Fill">
              <a:extLst>
                <a:ext uri="{FF2B5EF4-FFF2-40B4-BE49-F238E27FC236}">
                  <a16:creationId xmlns:a16="http://schemas.microsoft.com/office/drawing/2014/main" id="{D1FA9207-2C4F-44B5-8662-99610A796453}"/>
                </a:ext>
              </a:extLst>
            </p:cNvPr>
            <p:cNvSpPr/>
            <p:nvPr/>
          </p:nvSpPr>
          <p:spPr>
            <a:xfrm>
              <a:off x="1481312" y="743744"/>
              <a:ext cx="4860256" cy="4589316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9987485-764D-493B-8597-A03C406EE5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64967" y="460296"/>
            <a:ext cx="4860256" cy="5696169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670EFC6-682D-4CB0-BAC5-9AAF57E77B8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77119" y="810623"/>
            <a:ext cx="4429556" cy="3210961"/>
          </a:xfrm>
        </p:spPr>
        <p:txBody>
          <a:bodyPr anchor="b">
            <a:normAutofit/>
          </a:bodyPr>
          <a:lstStyle>
            <a:lvl1pPr>
              <a:defRPr sz="6000" b="1" spc="15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9FBF58CF-163B-4119-997D-4989A40755B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77119" y="4276532"/>
            <a:ext cx="4429556" cy="1559117"/>
          </a:xfrm>
        </p:spPr>
        <p:txBody>
          <a:bodyPr/>
          <a:lstStyle>
            <a:lvl1pPr marL="0">
              <a:lnSpc>
                <a:spcPct val="100000"/>
              </a:lnSpc>
              <a:spcBef>
                <a:spcPts val="0"/>
              </a:spcBef>
              <a:buNone/>
              <a:defRPr sz="2400" spc="400" baseline="0"/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4" name="Date Placeholder 8">
            <a:extLst>
              <a:ext uri="{FF2B5EF4-FFF2-40B4-BE49-F238E27FC236}">
                <a16:creationId xmlns:a16="http://schemas.microsoft.com/office/drawing/2014/main" id="{4D26C2E6-A562-4AE8-9971-3FA6E680B9B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2/1/20XX</a:t>
            </a:r>
            <a:endParaRPr lang="en-US" dirty="0"/>
          </a:p>
        </p:txBody>
      </p:sp>
      <p:sp>
        <p:nvSpPr>
          <p:cNvPr id="25" name="Footer Placeholder 9">
            <a:extLst>
              <a:ext uri="{FF2B5EF4-FFF2-40B4-BE49-F238E27FC236}">
                <a16:creationId xmlns:a16="http://schemas.microsoft.com/office/drawing/2014/main" id="{1E3E3462-0536-4693-81D5-FC7894149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26" name="Slide Number Placeholder 10">
            <a:extLst>
              <a:ext uri="{FF2B5EF4-FFF2-40B4-BE49-F238E27FC236}">
                <a16:creationId xmlns:a16="http://schemas.microsoft.com/office/drawing/2014/main" id="{EAFE03D5-6EE3-4408-BA56-7D68B937F8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9" name="Picture Placeholder 27">
            <a:extLst>
              <a:ext uri="{FF2B5EF4-FFF2-40B4-BE49-F238E27FC236}">
                <a16:creationId xmlns:a16="http://schemas.microsoft.com/office/drawing/2014/main" id="{87E4E16D-DE97-4F27-86B1-CC1E0A28096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359307" y="470931"/>
            <a:ext cx="4833901" cy="5696168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C2E123B-B6D5-4E11-97BB-5D6909C3AC89}"/>
              </a:ext>
            </a:extLst>
          </p:cNvPr>
          <p:cNvGrpSpPr/>
          <p:nvPr userDrawn="1"/>
        </p:nvGrpSpPr>
        <p:grpSpPr>
          <a:xfrm>
            <a:off x="10762917" y="937735"/>
            <a:ext cx="891066" cy="891066"/>
            <a:chOff x="10762917" y="937735"/>
            <a:chExt cx="891066" cy="891066"/>
          </a:xfrm>
        </p:grpSpPr>
        <p:sp>
          <p:nvSpPr>
            <p:cNvPr id="14" name="Graphic 212">
              <a:extLst>
                <a:ext uri="{FF2B5EF4-FFF2-40B4-BE49-F238E27FC236}">
                  <a16:creationId xmlns:a16="http://schemas.microsoft.com/office/drawing/2014/main" id="{5316CEBD-338C-402C-BCD3-A4F16BC89E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0762917" y="937735"/>
              <a:ext cx="891066" cy="891066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15" name="Graphic 212">
              <a:extLst>
                <a:ext uri="{FF2B5EF4-FFF2-40B4-BE49-F238E27FC236}">
                  <a16:creationId xmlns:a16="http://schemas.microsoft.com/office/drawing/2014/main" id="{C3EC749F-067B-4ADC-9D73-17D3DBA091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0762917" y="937735"/>
              <a:ext cx="891066" cy="891066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16" name="Graphic 185">
            <a:extLst>
              <a:ext uri="{FF2B5EF4-FFF2-40B4-BE49-F238E27FC236}">
                <a16:creationId xmlns:a16="http://schemas.microsoft.com/office/drawing/2014/main" id="{CC5B33D5-B61A-4BB3-BE24-ED2DC91EA9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858293" y="2360859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73DED6B-3BBB-434A-81CA-EC0E5C4F28BD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1325D91-D828-468A-ABC7-85FEF8A4B219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5B2A711B-93D3-4A4D-AA14-BD7367134B45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1AC7889-6DFF-4D32-859C-D0C55DE4CA13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48E8AC13-5239-47BE-ABE6-C1A3FEA721E3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DCB67E8-A47C-4BBF-8167-443736632FB0}"/>
              </a:ext>
            </a:extLst>
          </p:cNvPr>
          <p:cNvGrpSpPr/>
          <p:nvPr userDrawn="1"/>
        </p:nvGrpSpPr>
        <p:grpSpPr>
          <a:xfrm>
            <a:off x="6162610" y="5308473"/>
            <a:ext cx="445835" cy="445835"/>
            <a:chOff x="6162610" y="5308473"/>
            <a:chExt cx="445835" cy="445835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EE2409D7-BC76-4E3D-A9C1-491922D353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6162610" y="5308473"/>
              <a:ext cx="445835" cy="445835"/>
            </a:xfrm>
            <a:prstGeom prst="ellipse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80211AD5-F7D3-45F7-8766-86B7813C26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6162610" y="5308473"/>
              <a:ext cx="445835" cy="445835"/>
            </a:xfrm>
            <a:prstGeom prst="ellipse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71164932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itle 1">
            <a:extLst>
              <a:ext uri="{FF2B5EF4-FFF2-40B4-BE49-F238E27FC236}">
                <a16:creationId xmlns:a16="http://schemas.microsoft.com/office/drawing/2014/main" id="{2FFD95FE-CF54-4D0D-B9CE-45AA55C01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6521" y="396117"/>
            <a:ext cx="5217172" cy="1158857"/>
          </a:xfrm>
        </p:spPr>
        <p:txBody>
          <a:bodyPr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7" name="Content Placeholder 2">
            <a:extLst>
              <a:ext uri="{FF2B5EF4-FFF2-40B4-BE49-F238E27FC236}">
                <a16:creationId xmlns:a16="http://schemas.microsoft.com/office/drawing/2014/main" id="{A48A24A0-F838-4EF0-9789-84A25CDA371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46520" y="1747592"/>
            <a:ext cx="5217173" cy="4351338"/>
          </a:xfrm>
        </p:spPr>
        <p:txBody>
          <a:bodyPr>
            <a:normAutofit/>
          </a:bodyPr>
          <a:lstStyle>
            <a:lvl1pPr>
              <a:buNone/>
              <a:defRPr sz="2400"/>
            </a:lvl1pPr>
          </a:lstStyle>
          <a:p>
            <a:pPr>
              <a:lnSpc>
                <a:spcPct val="130000"/>
              </a:lnSpc>
            </a:pPr>
            <a:r>
              <a:rPr lang="en-US" dirty="0"/>
              <a:t>Click to add text</a:t>
            </a: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D375A7AC-BF9B-4E33-9275-2E93A23567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791258" y="619275"/>
            <a:ext cx="932200" cy="932200"/>
            <a:chOff x="10791258" y="619275"/>
            <a:chExt cx="932200" cy="932200"/>
          </a:xfrm>
        </p:grpSpPr>
        <p:sp>
          <p:nvSpPr>
            <p:cNvPr id="65" name="Graphic 212">
              <a:extLst>
                <a:ext uri="{FF2B5EF4-FFF2-40B4-BE49-F238E27FC236}">
                  <a16:creationId xmlns:a16="http://schemas.microsoft.com/office/drawing/2014/main" id="{85ABF6A1-1709-478F-8EE1-8ED4BA476AAF}"/>
                </a:ext>
              </a:extLst>
            </p:cNvPr>
            <p:cNvSpPr/>
            <p:nvPr/>
          </p:nvSpPr>
          <p:spPr>
            <a:xfrm>
              <a:off x="10791258" y="619275"/>
              <a:ext cx="932200" cy="932200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66" name="Graphic 212">
              <a:extLst>
                <a:ext uri="{FF2B5EF4-FFF2-40B4-BE49-F238E27FC236}">
                  <a16:creationId xmlns:a16="http://schemas.microsoft.com/office/drawing/2014/main" id="{F7AC3222-4630-4039-9CC2-7DFAFF9169C0}"/>
                </a:ext>
              </a:extLst>
            </p:cNvPr>
            <p:cNvSpPr/>
            <p:nvPr/>
          </p:nvSpPr>
          <p:spPr>
            <a:xfrm>
              <a:off x="10791258" y="619275"/>
              <a:ext cx="932200" cy="932200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7DF52B12-FE86-4DDD-AF1A-6B41C03D58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340966" y="406894"/>
            <a:ext cx="1598829" cy="531293"/>
            <a:chOff x="6491531" y="1420258"/>
            <a:chExt cx="1598829" cy="531293"/>
          </a:xfrm>
          <a:solidFill>
            <a:schemeClr val="tx1"/>
          </a:solidFill>
        </p:grpSpPr>
        <p:grpSp>
          <p:nvGrpSpPr>
            <p:cNvPr id="69" name="Graphic 190">
              <a:extLst>
                <a:ext uri="{FF2B5EF4-FFF2-40B4-BE49-F238E27FC236}">
                  <a16:creationId xmlns:a16="http://schemas.microsoft.com/office/drawing/2014/main" id="{2116FBAA-B79C-49A5-8E88-A279EFA5B7B3}"/>
                </a:ext>
              </a:extLst>
            </p:cNvPr>
            <p:cNvGrpSpPr/>
            <p:nvPr/>
          </p:nvGrpSpPr>
          <p:grpSpPr>
            <a:xfrm>
              <a:off x="6491531" y="1420258"/>
              <a:ext cx="1598829" cy="531293"/>
              <a:chOff x="2504802" y="1755501"/>
              <a:chExt cx="1598829" cy="531293"/>
            </a:xfrm>
            <a:grpFill/>
          </p:grpSpPr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AB551F93-DA92-4AC3-95C8-9307053CB16E}"/>
                  </a:ext>
                </a:extLst>
              </p:cNvPr>
              <p:cNvSpPr/>
              <p:nvPr/>
            </p:nvSpPr>
            <p:spPr>
              <a:xfrm>
                <a:off x="2504802" y="2113855"/>
                <a:ext cx="1598614" cy="172939"/>
              </a:xfrm>
              <a:custGeom>
                <a:avLst/>
                <a:gdLst>
                  <a:gd name="connsiteX0" fmla="*/ 1248648 w 1598614"/>
                  <a:gd name="connsiteY0" fmla="*/ 172939 h 172939"/>
                  <a:gd name="connsiteX1" fmla="*/ 1123031 w 1598614"/>
                  <a:gd name="connsiteY1" fmla="*/ 92708 h 172939"/>
                  <a:gd name="connsiteX2" fmla="*/ 1024085 w 1598614"/>
                  <a:gd name="connsiteY2" fmla="*/ 29469 h 172939"/>
                  <a:gd name="connsiteX3" fmla="*/ 925140 w 1598614"/>
                  <a:gd name="connsiteY3" fmla="*/ 92708 h 172939"/>
                  <a:gd name="connsiteX4" fmla="*/ 799522 w 1598614"/>
                  <a:gd name="connsiteY4" fmla="*/ 172939 h 172939"/>
                  <a:gd name="connsiteX5" fmla="*/ 799522 w 1598614"/>
                  <a:gd name="connsiteY5" fmla="*/ 172939 h 172939"/>
                  <a:gd name="connsiteX6" fmla="*/ 673905 w 1598614"/>
                  <a:gd name="connsiteY6" fmla="*/ 92708 h 172939"/>
                  <a:gd name="connsiteX7" fmla="*/ 574959 w 1598614"/>
                  <a:gd name="connsiteY7" fmla="*/ 29469 h 172939"/>
                  <a:gd name="connsiteX8" fmla="*/ 476014 w 1598614"/>
                  <a:gd name="connsiteY8" fmla="*/ 92708 h 172939"/>
                  <a:gd name="connsiteX9" fmla="*/ 350396 w 1598614"/>
                  <a:gd name="connsiteY9" fmla="*/ 172939 h 172939"/>
                  <a:gd name="connsiteX10" fmla="*/ 224778 w 1598614"/>
                  <a:gd name="connsiteY10" fmla="*/ 92708 h 172939"/>
                  <a:gd name="connsiteX11" fmla="*/ 125833 w 1598614"/>
                  <a:gd name="connsiteY11" fmla="*/ 29469 h 172939"/>
                  <a:gd name="connsiteX12" fmla="*/ 26887 w 1598614"/>
                  <a:gd name="connsiteY12" fmla="*/ 92708 h 172939"/>
                  <a:gd name="connsiteX13" fmla="*/ 0 w 1598614"/>
                  <a:gd name="connsiteY13" fmla="*/ 80232 h 172939"/>
                  <a:gd name="connsiteX14" fmla="*/ 125618 w 1598614"/>
                  <a:gd name="connsiteY14" fmla="*/ 0 h 172939"/>
                  <a:gd name="connsiteX15" fmla="*/ 251235 w 1598614"/>
                  <a:gd name="connsiteY15" fmla="*/ 80232 h 172939"/>
                  <a:gd name="connsiteX16" fmla="*/ 350181 w 1598614"/>
                  <a:gd name="connsiteY16" fmla="*/ 143471 h 172939"/>
                  <a:gd name="connsiteX17" fmla="*/ 449126 w 1598614"/>
                  <a:gd name="connsiteY17" fmla="*/ 80232 h 172939"/>
                  <a:gd name="connsiteX18" fmla="*/ 574744 w 1598614"/>
                  <a:gd name="connsiteY18" fmla="*/ 0 h 172939"/>
                  <a:gd name="connsiteX19" fmla="*/ 700362 w 1598614"/>
                  <a:gd name="connsiteY19" fmla="*/ 80232 h 172939"/>
                  <a:gd name="connsiteX20" fmla="*/ 799307 w 1598614"/>
                  <a:gd name="connsiteY20" fmla="*/ 143471 h 172939"/>
                  <a:gd name="connsiteX21" fmla="*/ 799307 w 1598614"/>
                  <a:gd name="connsiteY21" fmla="*/ 143471 h 172939"/>
                  <a:gd name="connsiteX22" fmla="*/ 898253 w 1598614"/>
                  <a:gd name="connsiteY22" fmla="*/ 80232 h 172939"/>
                  <a:gd name="connsiteX23" fmla="*/ 1023870 w 1598614"/>
                  <a:gd name="connsiteY23" fmla="*/ 0 h 172939"/>
                  <a:gd name="connsiteX24" fmla="*/ 1149488 w 1598614"/>
                  <a:gd name="connsiteY24" fmla="*/ 80232 h 172939"/>
                  <a:gd name="connsiteX25" fmla="*/ 1248433 w 1598614"/>
                  <a:gd name="connsiteY25" fmla="*/ 143471 h 172939"/>
                  <a:gd name="connsiteX26" fmla="*/ 1347379 w 1598614"/>
                  <a:gd name="connsiteY26" fmla="*/ 80232 h 172939"/>
                  <a:gd name="connsiteX27" fmla="*/ 1472997 w 1598614"/>
                  <a:gd name="connsiteY27" fmla="*/ 0 h 172939"/>
                  <a:gd name="connsiteX28" fmla="*/ 1598614 w 1598614"/>
                  <a:gd name="connsiteY28" fmla="*/ 80232 h 172939"/>
                  <a:gd name="connsiteX29" fmla="*/ 1571942 w 1598614"/>
                  <a:gd name="connsiteY29" fmla="*/ 92708 h 172939"/>
                  <a:gd name="connsiteX30" fmla="*/ 1472997 w 1598614"/>
                  <a:gd name="connsiteY30" fmla="*/ 29469 h 172939"/>
                  <a:gd name="connsiteX31" fmla="*/ 1374051 w 1598614"/>
                  <a:gd name="connsiteY31" fmla="*/ 92708 h 172939"/>
                  <a:gd name="connsiteX32" fmla="*/ 1248648 w 1598614"/>
                  <a:gd name="connsiteY32" fmla="*/ 172939 h 172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598614" h="172939">
                    <a:moveTo>
                      <a:pt x="1248648" y="172939"/>
                    </a:moveTo>
                    <a:cubicBezTo>
                      <a:pt x="1194229" y="172939"/>
                      <a:pt x="1146046" y="142180"/>
                      <a:pt x="1123031" y="92708"/>
                    </a:cubicBezTo>
                    <a:cubicBezTo>
                      <a:pt x="1104962" y="53775"/>
                      <a:pt x="1067105" y="29469"/>
                      <a:pt x="1024085" y="29469"/>
                    </a:cubicBezTo>
                    <a:cubicBezTo>
                      <a:pt x="981066" y="29469"/>
                      <a:pt x="943208" y="53775"/>
                      <a:pt x="925140" y="92708"/>
                    </a:cubicBezTo>
                    <a:cubicBezTo>
                      <a:pt x="902124" y="142180"/>
                      <a:pt x="853942" y="172939"/>
                      <a:pt x="799522" y="172939"/>
                    </a:cubicBezTo>
                    <a:cubicBezTo>
                      <a:pt x="799522" y="172939"/>
                      <a:pt x="799522" y="172939"/>
                      <a:pt x="799522" y="172939"/>
                    </a:cubicBezTo>
                    <a:cubicBezTo>
                      <a:pt x="744887" y="172939"/>
                      <a:pt x="696920" y="142180"/>
                      <a:pt x="673905" y="92708"/>
                    </a:cubicBezTo>
                    <a:cubicBezTo>
                      <a:pt x="655836" y="53775"/>
                      <a:pt x="617979" y="29469"/>
                      <a:pt x="574959" y="29469"/>
                    </a:cubicBezTo>
                    <a:cubicBezTo>
                      <a:pt x="531939" y="29469"/>
                      <a:pt x="494082" y="53775"/>
                      <a:pt x="476014" y="92708"/>
                    </a:cubicBezTo>
                    <a:cubicBezTo>
                      <a:pt x="452998" y="142180"/>
                      <a:pt x="405031" y="172939"/>
                      <a:pt x="350396" y="172939"/>
                    </a:cubicBezTo>
                    <a:cubicBezTo>
                      <a:pt x="295976" y="172939"/>
                      <a:pt x="247794" y="142180"/>
                      <a:pt x="224778" y="92708"/>
                    </a:cubicBezTo>
                    <a:cubicBezTo>
                      <a:pt x="206710" y="53775"/>
                      <a:pt x="168853" y="29469"/>
                      <a:pt x="125833" y="29469"/>
                    </a:cubicBezTo>
                    <a:cubicBezTo>
                      <a:pt x="82813" y="29469"/>
                      <a:pt x="44956" y="53775"/>
                      <a:pt x="26887" y="92708"/>
                    </a:cubicBezTo>
                    <a:lnTo>
                      <a:pt x="0" y="80232"/>
                    </a:lnTo>
                    <a:cubicBezTo>
                      <a:pt x="23016" y="30759"/>
                      <a:pt x="70983" y="0"/>
                      <a:pt x="125618" y="0"/>
                    </a:cubicBezTo>
                    <a:cubicBezTo>
                      <a:pt x="180253" y="0"/>
                      <a:pt x="228220" y="30759"/>
                      <a:pt x="251235" y="80232"/>
                    </a:cubicBezTo>
                    <a:cubicBezTo>
                      <a:pt x="269304" y="119165"/>
                      <a:pt x="307376" y="143471"/>
                      <a:pt x="350181" y="143471"/>
                    </a:cubicBezTo>
                    <a:cubicBezTo>
                      <a:pt x="393201" y="143471"/>
                      <a:pt x="431058" y="119165"/>
                      <a:pt x="449126" y="80232"/>
                    </a:cubicBezTo>
                    <a:cubicBezTo>
                      <a:pt x="472142" y="30759"/>
                      <a:pt x="520324" y="0"/>
                      <a:pt x="574744" y="0"/>
                    </a:cubicBezTo>
                    <a:cubicBezTo>
                      <a:pt x="629164" y="0"/>
                      <a:pt x="677346" y="30759"/>
                      <a:pt x="700362" y="80232"/>
                    </a:cubicBezTo>
                    <a:cubicBezTo>
                      <a:pt x="718430" y="119165"/>
                      <a:pt x="756287" y="143471"/>
                      <a:pt x="799307" y="143471"/>
                    </a:cubicBezTo>
                    <a:lnTo>
                      <a:pt x="799307" y="143471"/>
                    </a:lnTo>
                    <a:cubicBezTo>
                      <a:pt x="842327" y="143471"/>
                      <a:pt x="880184" y="119165"/>
                      <a:pt x="898253" y="80232"/>
                    </a:cubicBezTo>
                    <a:cubicBezTo>
                      <a:pt x="921268" y="30759"/>
                      <a:pt x="969235" y="0"/>
                      <a:pt x="1023870" y="0"/>
                    </a:cubicBezTo>
                    <a:cubicBezTo>
                      <a:pt x="1078505" y="0"/>
                      <a:pt x="1126472" y="30759"/>
                      <a:pt x="1149488" y="80232"/>
                    </a:cubicBezTo>
                    <a:cubicBezTo>
                      <a:pt x="1167556" y="119165"/>
                      <a:pt x="1205414" y="143471"/>
                      <a:pt x="1248433" y="143471"/>
                    </a:cubicBezTo>
                    <a:cubicBezTo>
                      <a:pt x="1291453" y="143471"/>
                      <a:pt x="1329311" y="119165"/>
                      <a:pt x="1347379" y="80232"/>
                    </a:cubicBezTo>
                    <a:cubicBezTo>
                      <a:pt x="1370394" y="30759"/>
                      <a:pt x="1418361" y="0"/>
                      <a:pt x="1472997" y="0"/>
                    </a:cubicBezTo>
                    <a:cubicBezTo>
                      <a:pt x="1527632" y="0"/>
                      <a:pt x="1575814" y="30759"/>
                      <a:pt x="1598614" y="80232"/>
                    </a:cubicBezTo>
                    <a:lnTo>
                      <a:pt x="1571942" y="92708"/>
                    </a:lnTo>
                    <a:cubicBezTo>
                      <a:pt x="1553874" y="53775"/>
                      <a:pt x="1515801" y="29469"/>
                      <a:pt x="1472997" y="29469"/>
                    </a:cubicBezTo>
                    <a:cubicBezTo>
                      <a:pt x="1429977" y="29469"/>
                      <a:pt x="1392119" y="53775"/>
                      <a:pt x="1374051" y="92708"/>
                    </a:cubicBezTo>
                    <a:cubicBezTo>
                      <a:pt x="1351251" y="142180"/>
                      <a:pt x="1303069" y="172939"/>
                      <a:pt x="1248648" y="172939"/>
                    </a:cubicBezTo>
                    <a:close/>
                  </a:path>
                </a:pathLst>
              </a:custGeom>
              <a:grpFill/>
              <a:ln w="21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8516C11B-EA76-4428-886F-8C1732C01C6E}"/>
                  </a:ext>
                </a:extLst>
              </p:cNvPr>
              <p:cNvSpPr/>
              <p:nvPr/>
            </p:nvSpPr>
            <p:spPr>
              <a:xfrm>
                <a:off x="2504802" y="1755501"/>
                <a:ext cx="1598829" cy="172724"/>
              </a:xfrm>
              <a:custGeom>
                <a:avLst/>
                <a:gdLst>
                  <a:gd name="connsiteX0" fmla="*/ 1248648 w 1598829"/>
                  <a:gd name="connsiteY0" fmla="*/ 172724 h 172724"/>
                  <a:gd name="connsiteX1" fmla="*/ 1123031 w 1598829"/>
                  <a:gd name="connsiteY1" fmla="*/ 92492 h 172724"/>
                  <a:gd name="connsiteX2" fmla="*/ 1024085 w 1598829"/>
                  <a:gd name="connsiteY2" fmla="*/ 29253 h 172724"/>
                  <a:gd name="connsiteX3" fmla="*/ 925140 w 1598829"/>
                  <a:gd name="connsiteY3" fmla="*/ 92492 h 172724"/>
                  <a:gd name="connsiteX4" fmla="*/ 799522 w 1598829"/>
                  <a:gd name="connsiteY4" fmla="*/ 172724 h 172724"/>
                  <a:gd name="connsiteX5" fmla="*/ 799522 w 1598829"/>
                  <a:gd name="connsiteY5" fmla="*/ 172724 h 172724"/>
                  <a:gd name="connsiteX6" fmla="*/ 673905 w 1598829"/>
                  <a:gd name="connsiteY6" fmla="*/ 92492 h 172724"/>
                  <a:gd name="connsiteX7" fmla="*/ 574959 w 1598829"/>
                  <a:gd name="connsiteY7" fmla="*/ 29253 h 172724"/>
                  <a:gd name="connsiteX8" fmla="*/ 476014 w 1598829"/>
                  <a:gd name="connsiteY8" fmla="*/ 92492 h 172724"/>
                  <a:gd name="connsiteX9" fmla="*/ 350396 w 1598829"/>
                  <a:gd name="connsiteY9" fmla="*/ 172724 h 172724"/>
                  <a:gd name="connsiteX10" fmla="*/ 224778 w 1598829"/>
                  <a:gd name="connsiteY10" fmla="*/ 92492 h 172724"/>
                  <a:gd name="connsiteX11" fmla="*/ 125833 w 1598829"/>
                  <a:gd name="connsiteY11" fmla="*/ 29253 h 172724"/>
                  <a:gd name="connsiteX12" fmla="*/ 26887 w 1598829"/>
                  <a:gd name="connsiteY12" fmla="*/ 92492 h 172724"/>
                  <a:gd name="connsiteX13" fmla="*/ 0 w 1598829"/>
                  <a:gd name="connsiteY13" fmla="*/ 80232 h 172724"/>
                  <a:gd name="connsiteX14" fmla="*/ 125618 w 1598829"/>
                  <a:gd name="connsiteY14" fmla="*/ 0 h 172724"/>
                  <a:gd name="connsiteX15" fmla="*/ 251235 w 1598829"/>
                  <a:gd name="connsiteY15" fmla="*/ 80232 h 172724"/>
                  <a:gd name="connsiteX16" fmla="*/ 350181 w 1598829"/>
                  <a:gd name="connsiteY16" fmla="*/ 143471 h 172724"/>
                  <a:gd name="connsiteX17" fmla="*/ 449126 w 1598829"/>
                  <a:gd name="connsiteY17" fmla="*/ 80232 h 172724"/>
                  <a:gd name="connsiteX18" fmla="*/ 574744 w 1598829"/>
                  <a:gd name="connsiteY18" fmla="*/ 0 h 172724"/>
                  <a:gd name="connsiteX19" fmla="*/ 700362 w 1598829"/>
                  <a:gd name="connsiteY19" fmla="*/ 80232 h 172724"/>
                  <a:gd name="connsiteX20" fmla="*/ 799307 w 1598829"/>
                  <a:gd name="connsiteY20" fmla="*/ 143471 h 172724"/>
                  <a:gd name="connsiteX21" fmla="*/ 799307 w 1598829"/>
                  <a:gd name="connsiteY21" fmla="*/ 143471 h 172724"/>
                  <a:gd name="connsiteX22" fmla="*/ 898253 w 1598829"/>
                  <a:gd name="connsiteY22" fmla="*/ 80232 h 172724"/>
                  <a:gd name="connsiteX23" fmla="*/ 1024085 w 1598829"/>
                  <a:gd name="connsiteY23" fmla="*/ 0 h 172724"/>
                  <a:gd name="connsiteX24" fmla="*/ 1149703 w 1598829"/>
                  <a:gd name="connsiteY24" fmla="*/ 80232 h 172724"/>
                  <a:gd name="connsiteX25" fmla="*/ 1248648 w 1598829"/>
                  <a:gd name="connsiteY25" fmla="*/ 143471 h 172724"/>
                  <a:gd name="connsiteX26" fmla="*/ 1347594 w 1598829"/>
                  <a:gd name="connsiteY26" fmla="*/ 80232 h 172724"/>
                  <a:gd name="connsiteX27" fmla="*/ 1473212 w 1598829"/>
                  <a:gd name="connsiteY27" fmla="*/ 0 h 172724"/>
                  <a:gd name="connsiteX28" fmla="*/ 1598829 w 1598829"/>
                  <a:gd name="connsiteY28" fmla="*/ 80232 h 172724"/>
                  <a:gd name="connsiteX29" fmla="*/ 1572157 w 1598829"/>
                  <a:gd name="connsiteY29" fmla="*/ 92492 h 172724"/>
                  <a:gd name="connsiteX30" fmla="*/ 1473212 w 1598829"/>
                  <a:gd name="connsiteY30" fmla="*/ 29253 h 172724"/>
                  <a:gd name="connsiteX31" fmla="*/ 1374266 w 1598829"/>
                  <a:gd name="connsiteY31" fmla="*/ 92492 h 172724"/>
                  <a:gd name="connsiteX32" fmla="*/ 1248648 w 1598829"/>
                  <a:gd name="connsiteY32" fmla="*/ 172724 h 1727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598829" h="172724">
                    <a:moveTo>
                      <a:pt x="1248648" y="172724"/>
                    </a:moveTo>
                    <a:cubicBezTo>
                      <a:pt x="1194229" y="172724"/>
                      <a:pt x="1146046" y="141965"/>
                      <a:pt x="1123031" y="92492"/>
                    </a:cubicBezTo>
                    <a:cubicBezTo>
                      <a:pt x="1104962" y="53560"/>
                      <a:pt x="1067105" y="29253"/>
                      <a:pt x="1024085" y="29253"/>
                    </a:cubicBezTo>
                    <a:cubicBezTo>
                      <a:pt x="981066" y="29253"/>
                      <a:pt x="943208" y="53560"/>
                      <a:pt x="925140" y="92492"/>
                    </a:cubicBezTo>
                    <a:cubicBezTo>
                      <a:pt x="902124" y="141965"/>
                      <a:pt x="853942" y="172724"/>
                      <a:pt x="799522" y="172724"/>
                    </a:cubicBezTo>
                    <a:cubicBezTo>
                      <a:pt x="799522" y="172724"/>
                      <a:pt x="799522" y="172724"/>
                      <a:pt x="799522" y="172724"/>
                    </a:cubicBezTo>
                    <a:cubicBezTo>
                      <a:pt x="744887" y="172724"/>
                      <a:pt x="696920" y="141965"/>
                      <a:pt x="673905" y="92492"/>
                    </a:cubicBezTo>
                    <a:cubicBezTo>
                      <a:pt x="655836" y="53560"/>
                      <a:pt x="617979" y="29253"/>
                      <a:pt x="574959" y="29253"/>
                    </a:cubicBezTo>
                    <a:cubicBezTo>
                      <a:pt x="531939" y="29253"/>
                      <a:pt x="494082" y="53560"/>
                      <a:pt x="476014" y="92492"/>
                    </a:cubicBezTo>
                    <a:cubicBezTo>
                      <a:pt x="452998" y="141965"/>
                      <a:pt x="405031" y="172724"/>
                      <a:pt x="350396" y="172724"/>
                    </a:cubicBezTo>
                    <a:cubicBezTo>
                      <a:pt x="295976" y="172724"/>
                      <a:pt x="247794" y="141965"/>
                      <a:pt x="224778" y="92492"/>
                    </a:cubicBezTo>
                    <a:cubicBezTo>
                      <a:pt x="206710" y="53560"/>
                      <a:pt x="168853" y="29253"/>
                      <a:pt x="125833" y="29253"/>
                    </a:cubicBezTo>
                    <a:cubicBezTo>
                      <a:pt x="82813" y="29253"/>
                      <a:pt x="44956" y="53560"/>
                      <a:pt x="26887" y="92492"/>
                    </a:cubicBezTo>
                    <a:lnTo>
                      <a:pt x="0" y="80232"/>
                    </a:lnTo>
                    <a:cubicBezTo>
                      <a:pt x="23016" y="30759"/>
                      <a:pt x="70983" y="0"/>
                      <a:pt x="125618" y="0"/>
                    </a:cubicBezTo>
                    <a:cubicBezTo>
                      <a:pt x="180253" y="0"/>
                      <a:pt x="228220" y="30759"/>
                      <a:pt x="251235" y="80232"/>
                    </a:cubicBezTo>
                    <a:cubicBezTo>
                      <a:pt x="269304" y="119165"/>
                      <a:pt x="307376" y="143471"/>
                      <a:pt x="350181" y="143471"/>
                    </a:cubicBezTo>
                    <a:cubicBezTo>
                      <a:pt x="393201" y="143471"/>
                      <a:pt x="431058" y="119165"/>
                      <a:pt x="449126" y="80232"/>
                    </a:cubicBezTo>
                    <a:cubicBezTo>
                      <a:pt x="472142" y="30759"/>
                      <a:pt x="520324" y="0"/>
                      <a:pt x="574744" y="0"/>
                    </a:cubicBezTo>
                    <a:cubicBezTo>
                      <a:pt x="629164" y="0"/>
                      <a:pt x="677346" y="30759"/>
                      <a:pt x="700362" y="80232"/>
                    </a:cubicBezTo>
                    <a:cubicBezTo>
                      <a:pt x="718430" y="119165"/>
                      <a:pt x="756287" y="143471"/>
                      <a:pt x="799307" y="143471"/>
                    </a:cubicBezTo>
                    <a:lnTo>
                      <a:pt x="799307" y="143471"/>
                    </a:lnTo>
                    <a:cubicBezTo>
                      <a:pt x="842327" y="143471"/>
                      <a:pt x="880184" y="119165"/>
                      <a:pt x="898253" y="80232"/>
                    </a:cubicBezTo>
                    <a:cubicBezTo>
                      <a:pt x="921483" y="30759"/>
                      <a:pt x="969450" y="0"/>
                      <a:pt x="1024085" y="0"/>
                    </a:cubicBezTo>
                    <a:cubicBezTo>
                      <a:pt x="1078720" y="0"/>
                      <a:pt x="1126688" y="30759"/>
                      <a:pt x="1149703" y="80232"/>
                    </a:cubicBezTo>
                    <a:cubicBezTo>
                      <a:pt x="1167771" y="119165"/>
                      <a:pt x="1205629" y="143471"/>
                      <a:pt x="1248648" y="143471"/>
                    </a:cubicBezTo>
                    <a:cubicBezTo>
                      <a:pt x="1291668" y="143471"/>
                      <a:pt x="1329526" y="119165"/>
                      <a:pt x="1347594" y="80232"/>
                    </a:cubicBezTo>
                    <a:cubicBezTo>
                      <a:pt x="1370610" y="30759"/>
                      <a:pt x="1418792" y="0"/>
                      <a:pt x="1473212" y="0"/>
                    </a:cubicBezTo>
                    <a:cubicBezTo>
                      <a:pt x="1527847" y="0"/>
                      <a:pt x="1576029" y="30759"/>
                      <a:pt x="1598829" y="80232"/>
                    </a:cubicBezTo>
                    <a:lnTo>
                      <a:pt x="1572157" y="92492"/>
                    </a:lnTo>
                    <a:cubicBezTo>
                      <a:pt x="1554089" y="53560"/>
                      <a:pt x="1516016" y="29253"/>
                      <a:pt x="1473212" y="29253"/>
                    </a:cubicBezTo>
                    <a:cubicBezTo>
                      <a:pt x="1430192" y="29253"/>
                      <a:pt x="1392335" y="53560"/>
                      <a:pt x="1374266" y="92492"/>
                    </a:cubicBezTo>
                    <a:cubicBezTo>
                      <a:pt x="1351251" y="141965"/>
                      <a:pt x="1303069" y="172724"/>
                      <a:pt x="1248648" y="172724"/>
                    </a:cubicBezTo>
                    <a:close/>
                  </a:path>
                </a:pathLst>
              </a:custGeom>
              <a:grpFill/>
              <a:ln w="21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grpSp>
          <p:nvGrpSpPr>
            <p:cNvPr id="70" name="Graphic 190">
              <a:extLst>
                <a:ext uri="{FF2B5EF4-FFF2-40B4-BE49-F238E27FC236}">
                  <a16:creationId xmlns:a16="http://schemas.microsoft.com/office/drawing/2014/main" id="{A441CF3F-BD6E-4F41-AC14-459EC4EC285D}"/>
                </a:ext>
              </a:extLst>
            </p:cNvPr>
            <p:cNvGrpSpPr/>
            <p:nvPr/>
          </p:nvGrpSpPr>
          <p:grpSpPr>
            <a:xfrm>
              <a:off x="6491531" y="1420258"/>
              <a:ext cx="1598829" cy="531293"/>
              <a:chOff x="2504802" y="1755501"/>
              <a:chExt cx="1598829" cy="531293"/>
            </a:xfrm>
            <a:grpFill/>
          </p:grpSpPr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A16C0430-050F-43D2-A2B1-ABD897245214}"/>
                  </a:ext>
                </a:extLst>
              </p:cNvPr>
              <p:cNvSpPr/>
              <p:nvPr/>
            </p:nvSpPr>
            <p:spPr>
              <a:xfrm>
                <a:off x="2504802" y="2113855"/>
                <a:ext cx="1598614" cy="172939"/>
              </a:xfrm>
              <a:custGeom>
                <a:avLst/>
                <a:gdLst>
                  <a:gd name="connsiteX0" fmla="*/ 1248648 w 1598614"/>
                  <a:gd name="connsiteY0" fmla="*/ 172939 h 172939"/>
                  <a:gd name="connsiteX1" fmla="*/ 1123031 w 1598614"/>
                  <a:gd name="connsiteY1" fmla="*/ 92708 h 172939"/>
                  <a:gd name="connsiteX2" fmla="*/ 1024085 w 1598614"/>
                  <a:gd name="connsiteY2" fmla="*/ 29469 h 172939"/>
                  <a:gd name="connsiteX3" fmla="*/ 925140 w 1598614"/>
                  <a:gd name="connsiteY3" fmla="*/ 92708 h 172939"/>
                  <a:gd name="connsiteX4" fmla="*/ 799522 w 1598614"/>
                  <a:gd name="connsiteY4" fmla="*/ 172939 h 172939"/>
                  <a:gd name="connsiteX5" fmla="*/ 799522 w 1598614"/>
                  <a:gd name="connsiteY5" fmla="*/ 172939 h 172939"/>
                  <a:gd name="connsiteX6" fmla="*/ 673905 w 1598614"/>
                  <a:gd name="connsiteY6" fmla="*/ 92708 h 172939"/>
                  <a:gd name="connsiteX7" fmla="*/ 574959 w 1598614"/>
                  <a:gd name="connsiteY7" fmla="*/ 29469 h 172939"/>
                  <a:gd name="connsiteX8" fmla="*/ 476014 w 1598614"/>
                  <a:gd name="connsiteY8" fmla="*/ 92708 h 172939"/>
                  <a:gd name="connsiteX9" fmla="*/ 350396 w 1598614"/>
                  <a:gd name="connsiteY9" fmla="*/ 172939 h 172939"/>
                  <a:gd name="connsiteX10" fmla="*/ 224778 w 1598614"/>
                  <a:gd name="connsiteY10" fmla="*/ 92708 h 172939"/>
                  <a:gd name="connsiteX11" fmla="*/ 125833 w 1598614"/>
                  <a:gd name="connsiteY11" fmla="*/ 29469 h 172939"/>
                  <a:gd name="connsiteX12" fmla="*/ 26887 w 1598614"/>
                  <a:gd name="connsiteY12" fmla="*/ 92708 h 172939"/>
                  <a:gd name="connsiteX13" fmla="*/ 0 w 1598614"/>
                  <a:gd name="connsiteY13" fmla="*/ 80232 h 172939"/>
                  <a:gd name="connsiteX14" fmla="*/ 125618 w 1598614"/>
                  <a:gd name="connsiteY14" fmla="*/ 0 h 172939"/>
                  <a:gd name="connsiteX15" fmla="*/ 251235 w 1598614"/>
                  <a:gd name="connsiteY15" fmla="*/ 80232 h 172939"/>
                  <a:gd name="connsiteX16" fmla="*/ 350181 w 1598614"/>
                  <a:gd name="connsiteY16" fmla="*/ 143471 h 172939"/>
                  <a:gd name="connsiteX17" fmla="*/ 449126 w 1598614"/>
                  <a:gd name="connsiteY17" fmla="*/ 80232 h 172939"/>
                  <a:gd name="connsiteX18" fmla="*/ 574744 w 1598614"/>
                  <a:gd name="connsiteY18" fmla="*/ 0 h 172939"/>
                  <a:gd name="connsiteX19" fmla="*/ 700362 w 1598614"/>
                  <a:gd name="connsiteY19" fmla="*/ 80232 h 172939"/>
                  <a:gd name="connsiteX20" fmla="*/ 799307 w 1598614"/>
                  <a:gd name="connsiteY20" fmla="*/ 143471 h 172939"/>
                  <a:gd name="connsiteX21" fmla="*/ 799307 w 1598614"/>
                  <a:gd name="connsiteY21" fmla="*/ 143471 h 172939"/>
                  <a:gd name="connsiteX22" fmla="*/ 898253 w 1598614"/>
                  <a:gd name="connsiteY22" fmla="*/ 80232 h 172939"/>
                  <a:gd name="connsiteX23" fmla="*/ 1023870 w 1598614"/>
                  <a:gd name="connsiteY23" fmla="*/ 0 h 172939"/>
                  <a:gd name="connsiteX24" fmla="*/ 1149488 w 1598614"/>
                  <a:gd name="connsiteY24" fmla="*/ 80232 h 172939"/>
                  <a:gd name="connsiteX25" fmla="*/ 1248433 w 1598614"/>
                  <a:gd name="connsiteY25" fmla="*/ 143471 h 172939"/>
                  <a:gd name="connsiteX26" fmla="*/ 1347379 w 1598614"/>
                  <a:gd name="connsiteY26" fmla="*/ 80232 h 172939"/>
                  <a:gd name="connsiteX27" fmla="*/ 1472997 w 1598614"/>
                  <a:gd name="connsiteY27" fmla="*/ 0 h 172939"/>
                  <a:gd name="connsiteX28" fmla="*/ 1598614 w 1598614"/>
                  <a:gd name="connsiteY28" fmla="*/ 80232 h 172939"/>
                  <a:gd name="connsiteX29" fmla="*/ 1571942 w 1598614"/>
                  <a:gd name="connsiteY29" fmla="*/ 92708 h 172939"/>
                  <a:gd name="connsiteX30" fmla="*/ 1472997 w 1598614"/>
                  <a:gd name="connsiteY30" fmla="*/ 29469 h 172939"/>
                  <a:gd name="connsiteX31" fmla="*/ 1374051 w 1598614"/>
                  <a:gd name="connsiteY31" fmla="*/ 92708 h 172939"/>
                  <a:gd name="connsiteX32" fmla="*/ 1248648 w 1598614"/>
                  <a:gd name="connsiteY32" fmla="*/ 172939 h 172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598614" h="172939">
                    <a:moveTo>
                      <a:pt x="1248648" y="172939"/>
                    </a:moveTo>
                    <a:cubicBezTo>
                      <a:pt x="1194229" y="172939"/>
                      <a:pt x="1146046" y="142180"/>
                      <a:pt x="1123031" y="92708"/>
                    </a:cubicBezTo>
                    <a:cubicBezTo>
                      <a:pt x="1104962" y="53775"/>
                      <a:pt x="1067105" y="29469"/>
                      <a:pt x="1024085" y="29469"/>
                    </a:cubicBezTo>
                    <a:cubicBezTo>
                      <a:pt x="981066" y="29469"/>
                      <a:pt x="943208" y="53775"/>
                      <a:pt x="925140" y="92708"/>
                    </a:cubicBezTo>
                    <a:cubicBezTo>
                      <a:pt x="902124" y="142180"/>
                      <a:pt x="853942" y="172939"/>
                      <a:pt x="799522" y="172939"/>
                    </a:cubicBezTo>
                    <a:cubicBezTo>
                      <a:pt x="799522" y="172939"/>
                      <a:pt x="799522" y="172939"/>
                      <a:pt x="799522" y="172939"/>
                    </a:cubicBezTo>
                    <a:cubicBezTo>
                      <a:pt x="744887" y="172939"/>
                      <a:pt x="696920" y="142180"/>
                      <a:pt x="673905" y="92708"/>
                    </a:cubicBezTo>
                    <a:cubicBezTo>
                      <a:pt x="655836" y="53775"/>
                      <a:pt x="617979" y="29469"/>
                      <a:pt x="574959" y="29469"/>
                    </a:cubicBezTo>
                    <a:cubicBezTo>
                      <a:pt x="531939" y="29469"/>
                      <a:pt x="494082" y="53775"/>
                      <a:pt x="476014" y="92708"/>
                    </a:cubicBezTo>
                    <a:cubicBezTo>
                      <a:pt x="452998" y="142180"/>
                      <a:pt x="405031" y="172939"/>
                      <a:pt x="350396" y="172939"/>
                    </a:cubicBezTo>
                    <a:cubicBezTo>
                      <a:pt x="295976" y="172939"/>
                      <a:pt x="247794" y="142180"/>
                      <a:pt x="224778" y="92708"/>
                    </a:cubicBezTo>
                    <a:cubicBezTo>
                      <a:pt x="206710" y="53775"/>
                      <a:pt x="168853" y="29469"/>
                      <a:pt x="125833" y="29469"/>
                    </a:cubicBezTo>
                    <a:cubicBezTo>
                      <a:pt x="82813" y="29469"/>
                      <a:pt x="44956" y="53775"/>
                      <a:pt x="26887" y="92708"/>
                    </a:cubicBezTo>
                    <a:lnTo>
                      <a:pt x="0" y="80232"/>
                    </a:lnTo>
                    <a:cubicBezTo>
                      <a:pt x="23016" y="30759"/>
                      <a:pt x="70983" y="0"/>
                      <a:pt x="125618" y="0"/>
                    </a:cubicBezTo>
                    <a:cubicBezTo>
                      <a:pt x="180253" y="0"/>
                      <a:pt x="228220" y="30759"/>
                      <a:pt x="251235" y="80232"/>
                    </a:cubicBezTo>
                    <a:cubicBezTo>
                      <a:pt x="269304" y="119165"/>
                      <a:pt x="307376" y="143471"/>
                      <a:pt x="350181" y="143471"/>
                    </a:cubicBezTo>
                    <a:cubicBezTo>
                      <a:pt x="393201" y="143471"/>
                      <a:pt x="431058" y="119165"/>
                      <a:pt x="449126" y="80232"/>
                    </a:cubicBezTo>
                    <a:cubicBezTo>
                      <a:pt x="472142" y="30759"/>
                      <a:pt x="520324" y="0"/>
                      <a:pt x="574744" y="0"/>
                    </a:cubicBezTo>
                    <a:cubicBezTo>
                      <a:pt x="629164" y="0"/>
                      <a:pt x="677346" y="30759"/>
                      <a:pt x="700362" y="80232"/>
                    </a:cubicBezTo>
                    <a:cubicBezTo>
                      <a:pt x="718430" y="119165"/>
                      <a:pt x="756287" y="143471"/>
                      <a:pt x="799307" y="143471"/>
                    </a:cubicBezTo>
                    <a:lnTo>
                      <a:pt x="799307" y="143471"/>
                    </a:lnTo>
                    <a:cubicBezTo>
                      <a:pt x="842327" y="143471"/>
                      <a:pt x="880184" y="119165"/>
                      <a:pt x="898253" y="80232"/>
                    </a:cubicBezTo>
                    <a:cubicBezTo>
                      <a:pt x="921268" y="30759"/>
                      <a:pt x="969235" y="0"/>
                      <a:pt x="1023870" y="0"/>
                    </a:cubicBezTo>
                    <a:cubicBezTo>
                      <a:pt x="1078505" y="0"/>
                      <a:pt x="1126472" y="30759"/>
                      <a:pt x="1149488" y="80232"/>
                    </a:cubicBezTo>
                    <a:cubicBezTo>
                      <a:pt x="1167556" y="119165"/>
                      <a:pt x="1205414" y="143471"/>
                      <a:pt x="1248433" y="143471"/>
                    </a:cubicBezTo>
                    <a:cubicBezTo>
                      <a:pt x="1291453" y="143471"/>
                      <a:pt x="1329311" y="119165"/>
                      <a:pt x="1347379" y="80232"/>
                    </a:cubicBezTo>
                    <a:cubicBezTo>
                      <a:pt x="1370394" y="30759"/>
                      <a:pt x="1418361" y="0"/>
                      <a:pt x="1472997" y="0"/>
                    </a:cubicBezTo>
                    <a:cubicBezTo>
                      <a:pt x="1527632" y="0"/>
                      <a:pt x="1575814" y="30759"/>
                      <a:pt x="1598614" y="80232"/>
                    </a:cubicBezTo>
                    <a:lnTo>
                      <a:pt x="1571942" y="92708"/>
                    </a:lnTo>
                    <a:cubicBezTo>
                      <a:pt x="1553874" y="53775"/>
                      <a:pt x="1515801" y="29469"/>
                      <a:pt x="1472997" y="29469"/>
                    </a:cubicBezTo>
                    <a:cubicBezTo>
                      <a:pt x="1429977" y="29469"/>
                      <a:pt x="1392119" y="53775"/>
                      <a:pt x="1374051" y="92708"/>
                    </a:cubicBezTo>
                    <a:cubicBezTo>
                      <a:pt x="1351251" y="142180"/>
                      <a:pt x="1303069" y="172939"/>
                      <a:pt x="1248648" y="172939"/>
                    </a:cubicBezTo>
                    <a:close/>
                  </a:path>
                </a:pathLst>
              </a:custGeom>
              <a:grpFill/>
              <a:ln w="21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166518E2-28DD-4E85-A75C-04671AC1E4E9}"/>
                  </a:ext>
                </a:extLst>
              </p:cNvPr>
              <p:cNvSpPr/>
              <p:nvPr/>
            </p:nvSpPr>
            <p:spPr>
              <a:xfrm>
                <a:off x="2504802" y="1755501"/>
                <a:ext cx="1598829" cy="172724"/>
              </a:xfrm>
              <a:custGeom>
                <a:avLst/>
                <a:gdLst>
                  <a:gd name="connsiteX0" fmla="*/ 1248648 w 1598829"/>
                  <a:gd name="connsiteY0" fmla="*/ 172724 h 172724"/>
                  <a:gd name="connsiteX1" fmla="*/ 1123031 w 1598829"/>
                  <a:gd name="connsiteY1" fmla="*/ 92492 h 172724"/>
                  <a:gd name="connsiteX2" fmla="*/ 1024085 w 1598829"/>
                  <a:gd name="connsiteY2" fmla="*/ 29253 h 172724"/>
                  <a:gd name="connsiteX3" fmla="*/ 925140 w 1598829"/>
                  <a:gd name="connsiteY3" fmla="*/ 92492 h 172724"/>
                  <a:gd name="connsiteX4" fmla="*/ 799522 w 1598829"/>
                  <a:gd name="connsiteY4" fmla="*/ 172724 h 172724"/>
                  <a:gd name="connsiteX5" fmla="*/ 799522 w 1598829"/>
                  <a:gd name="connsiteY5" fmla="*/ 172724 h 172724"/>
                  <a:gd name="connsiteX6" fmla="*/ 673905 w 1598829"/>
                  <a:gd name="connsiteY6" fmla="*/ 92492 h 172724"/>
                  <a:gd name="connsiteX7" fmla="*/ 574959 w 1598829"/>
                  <a:gd name="connsiteY7" fmla="*/ 29253 h 172724"/>
                  <a:gd name="connsiteX8" fmla="*/ 476014 w 1598829"/>
                  <a:gd name="connsiteY8" fmla="*/ 92492 h 172724"/>
                  <a:gd name="connsiteX9" fmla="*/ 350396 w 1598829"/>
                  <a:gd name="connsiteY9" fmla="*/ 172724 h 172724"/>
                  <a:gd name="connsiteX10" fmla="*/ 224778 w 1598829"/>
                  <a:gd name="connsiteY10" fmla="*/ 92492 h 172724"/>
                  <a:gd name="connsiteX11" fmla="*/ 125833 w 1598829"/>
                  <a:gd name="connsiteY11" fmla="*/ 29253 h 172724"/>
                  <a:gd name="connsiteX12" fmla="*/ 26887 w 1598829"/>
                  <a:gd name="connsiteY12" fmla="*/ 92492 h 172724"/>
                  <a:gd name="connsiteX13" fmla="*/ 0 w 1598829"/>
                  <a:gd name="connsiteY13" fmla="*/ 80232 h 172724"/>
                  <a:gd name="connsiteX14" fmla="*/ 125618 w 1598829"/>
                  <a:gd name="connsiteY14" fmla="*/ 0 h 172724"/>
                  <a:gd name="connsiteX15" fmla="*/ 251235 w 1598829"/>
                  <a:gd name="connsiteY15" fmla="*/ 80232 h 172724"/>
                  <a:gd name="connsiteX16" fmla="*/ 350181 w 1598829"/>
                  <a:gd name="connsiteY16" fmla="*/ 143471 h 172724"/>
                  <a:gd name="connsiteX17" fmla="*/ 449126 w 1598829"/>
                  <a:gd name="connsiteY17" fmla="*/ 80232 h 172724"/>
                  <a:gd name="connsiteX18" fmla="*/ 574744 w 1598829"/>
                  <a:gd name="connsiteY18" fmla="*/ 0 h 172724"/>
                  <a:gd name="connsiteX19" fmla="*/ 700362 w 1598829"/>
                  <a:gd name="connsiteY19" fmla="*/ 80232 h 172724"/>
                  <a:gd name="connsiteX20" fmla="*/ 799307 w 1598829"/>
                  <a:gd name="connsiteY20" fmla="*/ 143471 h 172724"/>
                  <a:gd name="connsiteX21" fmla="*/ 799307 w 1598829"/>
                  <a:gd name="connsiteY21" fmla="*/ 143471 h 172724"/>
                  <a:gd name="connsiteX22" fmla="*/ 898253 w 1598829"/>
                  <a:gd name="connsiteY22" fmla="*/ 80232 h 172724"/>
                  <a:gd name="connsiteX23" fmla="*/ 1024085 w 1598829"/>
                  <a:gd name="connsiteY23" fmla="*/ 0 h 172724"/>
                  <a:gd name="connsiteX24" fmla="*/ 1149703 w 1598829"/>
                  <a:gd name="connsiteY24" fmla="*/ 80232 h 172724"/>
                  <a:gd name="connsiteX25" fmla="*/ 1248648 w 1598829"/>
                  <a:gd name="connsiteY25" fmla="*/ 143471 h 172724"/>
                  <a:gd name="connsiteX26" fmla="*/ 1347594 w 1598829"/>
                  <a:gd name="connsiteY26" fmla="*/ 80232 h 172724"/>
                  <a:gd name="connsiteX27" fmla="*/ 1473212 w 1598829"/>
                  <a:gd name="connsiteY27" fmla="*/ 0 h 172724"/>
                  <a:gd name="connsiteX28" fmla="*/ 1598829 w 1598829"/>
                  <a:gd name="connsiteY28" fmla="*/ 80232 h 172724"/>
                  <a:gd name="connsiteX29" fmla="*/ 1572157 w 1598829"/>
                  <a:gd name="connsiteY29" fmla="*/ 92492 h 172724"/>
                  <a:gd name="connsiteX30" fmla="*/ 1473212 w 1598829"/>
                  <a:gd name="connsiteY30" fmla="*/ 29253 h 172724"/>
                  <a:gd name="connsiteX31" fmla="*/ 1374266 w 1598829"/>
                  <a:gd name="connsiteY31" fmla="*/ 92492 h 172724"/>
                  <a:gd name="connsiteX32" fmla="*/ 1248648 w 1598829"/>
                  <a:gd name="connsiteY32" fmla="*/ 172724 h 1727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598829" h="172724">
                    <a:moveTo>
                      <a:pt x="1248648" y="172724"/>
                    </a:moveTo>
                    <a:cubicBezTo>
                      <a:pt x="1194229" y="172724"/>
                      <a:pt x="1146046" y="141965"/>
                      <a:pt x="1123031" y="92492"/>
                    </a:cubicBezTo>
                    <a:cubicBezTo>
                      <a:pt x="1104962" y="53560"/>
                      <a:pt x="1067105" y="29253"/>
                      <a:pt x="1024085" y="29253"/>
                    </a:cubicBezTo>
                    <a:cubicBezTo>
                      <a:pt x="981066" y="29253"/>
                      <a:pt x="943208" y="53560"/>
                      <a:pt x="925140" y="92492"/>
                    </a:cubicBezTo>
                    <a:cubicBezTo>
                      <a:pt x="902124" y="141965"/>
                      <a:pt x="853942" y="172724"/>
                      <a:pt x="799522" y="172724"/>
                    </a:cubicBezTo>
                    <a:cubicBezTo>
                      <a:pt x="799522" y="172724"/>
                      <a:pt x="799522" y="172724"/>
                      <a:pt x="799522" y="172724"/>
                    </a:cubicBezTo>
                    <a:cubicBezTo>
                      <a:pt x="744887" y="172724"/>
                      <a:pt x="696920" y="141965"/>
                      <a:pt x="673905" y="92492"/>
                    </a:cubicBezTo>
                    <a:cubicBezTo>
                      <a:pt x="655836" y="53560"/>
                      <a:pt x="617979" y="29253"/>
                      <a:pt x="574959" y="29253"/>
                    </a:cubicBezTo>
                    <a:cubicBezTo>
                      <a:pt x="531939" y="29253"/>
                      <a:pt x="494082" y="53560"/>
                      <a:pt x="476014" y="92492"/>
                    </a:cubicBezTo>
                    <a:cubicBezTo>
                      <a:pt x="452998" y="141965"/>
                      <a:pt x="405031" y="172724"/>
                      <a:pt x="350396" y="172724"/>
                    </a:cubicBezTo>
                    <a:cubicBezTo>
                      <a:pt x="295976" y="172724"/>
                      <a:pt x="247794" y="141965"/>
                      <a:pt x="224778" y="92492"/>
                    </a:cubicBezTo>
                    <a:cubicBezTo>
                      <a:pt x="206710" y="53560"/>
                      <a:pt x="168853" y="29253"/>
                      <a:pt x="125833" y="29253"/>
                    </a:cubicBezTo>
                    <a:cubicBezTo>
                      <a:pt x="82813" y="29253"/>
                      <a:pt x="44956" y="53560"/>
                      <a:pt x="26887" y="92492"/>
                    </a:cubicBezTo>
                    <a:lnTo>
                      <a:pt x="0" y="80232"/>
                    </a:lnTo>
                    <a:cubicBezTo>
                      <a:pt x="23016" y="30759"/>
                      <a:pt x="70983" y="0"/>
                      <a:pt x="125618" y="0"/>
                    </a:cubicBezTo>
                    <a:cubicBezTo>
                      <a:pt x="180253" y="0"/>
                      <a:pt x="228220" y="30759"/>
                      <a:pt x="251235" y="80232"/>
                    </a:cubicBezTo>
                    <a:cubicBezTo>
                      <a:pt x="269304" y="119165"/>
                      <a:pt x="307376" y="143471"/>
                      <a:pt x="350181" y="143471"/>
                    </a:cubicBezTo>
                    <a:cubicBezTo>
                      <a:pt x="393201" y="143471"/>
                      <a:pt x="431058" y="119165"/>
                      <a:pt x="449126" y="80232"/>
                    </a:cubicBezTo>
                    <a:cubicBezTo>
                      <a:pt x="472142" y="30759"/>
                      <a:pt x="520324" y="0"/>
                      <a:pt x="574744" y="0"/>
                    </a:cubicBezTo>
                    <a:cubicBezTo>
                      <a:pt x="629164" y="0"/>
                      <a:pt x="677346" y="30759"/>
                      <a:pt x="700362" y="80232"/>
                    </a:cubicBezTo>
                    <a:cubicBezTo>
                      <a:pt x="718430" y="119165"/>
                      <a:pt x="756287" y="143471"/>
                      <a:pt x="799307" y="143471"/>
                    </a:cubicBezTo>
                    <a:lnTo>
                      <a:pt x="799307" y="143471"/>
                    </a:lnTo>
                    <a:cubicBezTo>
                      <a:pt x="842327" y="143471"/>
                      <a:pt x="880184" y="119165"/>
                      <a:pt x="898253" y="80232"/>
                    </a:cubicBezTo>
                    <a:cubicBezTo>
                      <a:pt x="921483" y="30759"/>
                      <a:pt x="969450" y="0"/>
                      <a:pt x="1024085" y="0"/>
                    </a:cubicBezTo>
                    <a:cubicBezTo>
                      <a:pt x="1078720" y="0"/>
                      <a:pt x="1126688" y="30759"/>
                      <a:pt x="1149703" y="80232"/>
                    </a:cubicBezTo>
                    <a:cubicBezTo>
                      <a:pt x="1167771" y="119165"/>
                      <a:pt x="1205629" y="143471"/>
                      <a:pt x="1248648" y="143471"/>
                    </a:cubicBezTo>
                    <a:cubicBezTo>
                      <a:pt x="1291668" y="143471"/>
                      <a:pt x="1329526" y="119165"/>
                      <a:pt x="1347594" y="80232"/>
                    </a:cubicBezTo>
                    <a:cubicBezTo>
                      <a:pt x="1370610" y="30759"/>
                      <a:pt x="1418792" y="0"/>
                      <a:pt x="1473212" y="0"/>
                    </a:cubicBezTo>
                    <a:cubicBezTo>
                      <a:pt x="1527847" y="0"/>
                      <a:pt x="1576029" y="30759"/>
                      <a:pt x="1598829" y="80232"/>
                    </a:cubicBezTo>
                    <a:lnTo>
                      <a:pt x="1572157" y="92492"/>
                    </a:lnTo>
                    <a:cubicBezTo>
                      <a:pt x="1554089" y="53560"/>
                      <a:pt x="1516016" y="29253"/>
                      <a:pt x="1473212" y="29253"/>
                    </a:cubicBezTo>
                    <a:cubicBezTo>
                      <a:pt x="1430192" y="29253"/>
                      <a:pt x="1392335" y="53560"/>
                      <a:pt x="1374266" y="92492"/>
                    </a:cubicBezTo>
                    <a:cubicBezTo>
                      <a:pt x="1351251" y="141965"/>
                      <a:pt x="1303069" y="172724"/>
                      <a:pt x="1248648" y="172724"/>
                    </a:cubicBezTo>
                    <a:close/>
                  </a:path>
                </a:pathLst>
              </a:custGeom>
              <a:grpFill/>
              <a:ln w="21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sp>
        <p:nvSpPr>
          <p:cNvPr id="422" name="Picture Placeholder 420">
            <a:extLst>
              <a:ext uri="{FF2B5EF4-FFF2-40B4-BE49-F238E27FC236}">
                <a16:creationId xmlns:a16="http://schemas.microsoft.com/office/drawing/2014/main" id="{57A3A5EC-6447-43F5-AFC3-31A04E79B5D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253022" y="1820335"/>
            <a:ext cx="3555042" cy="321733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17" name="Date Placeholder 178">
            <a:extLst>
              <a:ext uri="{FF2B5EF4-FFF2-40B4-BE49-F238E27FC236}">
                <a16:creationId xmlns:a16="http://schemas.microsoft.com/office/drawing/2014/main" id="{9C6A9B17-D957-4CF3-A824-A890F18800E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2/1/20XX</a:t>
            </a:r>
            <a:endParaRPr lang="en-US" dirty="0"/>
          </a:p>
        </p:txBody>
      </p:sp>
      <p:sp>
        <p:nvSpPr>
          <p:cNvPr id="418" name="Footer Placeholder 179">
            <a:extLst>
              <a:ext uri="{FF2B5EF4-FFF2-40B4-BE49-F238E27FC236}">
                <a16:creationId xmlns:a16="http://schemas.microsoft.com/office/drawing/2014/main" id="{65C961B3-B0C8-48E2-9355-EDB8900547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19" name="Slide Number Placeholder 180">
            <a:extLst>
              <a:ext uri="{FF2B5EF4-FFF2-40B4-BE49-F238E27FC236}">
                <a16:creationId xmlns:a16="http://schemas.microsoft.com/office/drawing/2014/main" id="{4017AA8E-8B4E-424D-82C3-A27D3D78F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EA792F7-1D9E-4C7E-A103-E8EDFDC269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35679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2/1/20XX</a:t>
            </a:r>
            <a:endParaRPr lang="en-US" b="1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/>
              <a:t>PRESENTATION TITLE</a:t>
            </a:r>
            <a:endParaRPr lang="en-US" b="1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pPr/>
              <a:t>‹#›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316441734"/>
      </p:ext>
    </p:extLst>
  </p:cSld>
  <p:clrMapOvr>
    <a:masterClrMapping/>
  </p:clrMapOvr>
  <p:hf hd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2/1/20XX</a:t>
            </a:r>
            <a:endParaRPr lang="en-US" b="1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/>
              <a:t>PRESENTATION TITLE</a:t>
            </a:r>
            <a:endParaRPr lang="en-US" b="1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pPr/>
              <a:t>‹#›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088162365"/>
      </p:ext>
    </p:extLst>
  </p:cSld>
  <p:clrMapOvr>
    <a:masterClrMapping/>
  </p:clrMapOvr>
  <p:hf hd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2/1/20XX</a:t>
            </a:r>
            <a:endParaRPr lang="en-US" b="1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/>
              <a:t>PRESENTATION TITLE</a:t>
            </a:r>
            <a:endParaRPr lang="en-US" b="1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pPr/>
              <a:t>‹#›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168421308"/>
      </p:ext>
    </p:extLst>
  </p:cSld>
  <p:clrMapOvr>
    <a:masterClrMapping/>
  </p:clrMapOvr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2/1/20XX</a:t>
            </a:r>
            <a:endParaRPr lang="en-US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/>
              <a:t>PRESENTATION TITLE</a:t>
            </a:r>
            <a:endParaRPr lang="en-US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pPr/>
              <a:t>‹#›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257457725"/>
      </p:ext>
    </p:extLst>
  </p:cSld>
  <p:clrMapOvr>
    <a:masterClrMapping/>
  </p:clrMapOvr>
  <p:hf hd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2/1/20XX</a:t>
            </a:r>
            <a:endParaRPr lang="en-US" b="1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/>
              <a:t>PRESENTATION TITLE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pPr/>
              <a:t>‹#›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02743775"/>
      </p:ext>
    </p:extLst>
  </p:cSld>
  <p:clrMapOvr>
    <a:masterClrMapping/>
  </p:clrMapOvr>
  <p:hf hd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2/1/20XX</a:t>
            </a:r>
            <a:endParaRPr lang="en-US" b="1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/>
              <a:t>PRESENTATION TITLE</a:t>
            </a:r>
            <a:endParaRPr lang="en-US" b="1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pPr/>
              <a:t>‹#›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678796675"/>
      </p:ext>
    </p:extLst>
  </p:cSld>
  <p:clrMapOvr>
    <a:masterClrMapping/>
  </p:clrMapOvr>
  <p:hf hd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2/1/20XX</a:t>
            </a:r>
            <a:endParaRPr lang="en-US" b="1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/>
              <a:t>PRESENTATION TITLE</a:t>
            </a:r>
            <a:endParaRPr lang="en-US" b="1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pPr/>
              <a:t>‹#›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698839077"/>
      </p:ext>
    </p:extLst>
  </p:cSld>
  <p:clrMapOvr>
    <a:masterClrMapping/>
  </p:clrMapOvr>
  <p:hf hd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2/1/20XX</a:t>
            </a:r>
            <a:endParaRPr lang="en-US" b="1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b="1"/>
              <a:t>PRESENTATION TITLE</a:t>
            </a:r>
            <a:endParaRPr lang="en-US" b="1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F3450C42-9A0B-4425-92C2-70FCF7C45734}" type="slidenum">
              <a:rPr lang="en-US" smtClean="0"/>
              <a:pPr/>
              <a:t>‹#›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1767590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4" r:id="rId1"/>
    <p:sldLayoutId id="2147483955" r:id="rId2"/>
    <p:sldLayoutId id="2147483956" r:id="rId3"/>
    <p:sldLayoutId id="2147483957" r:id="rId4"/>
    <p:sldLayoutId id="2147483958" r:id="rId5"/>
    <p:sldLayoutId id="2147483959" r:id="rId6"/>
    <p:sldLayoutId id="2147483960" r:id="rId7"/>
    <p:sldLayoutId id="2147483961" r:id="rId8"/>
    <p:sldLayoutId id="2147483962" r:id="rId9"/>
    <p:sldLayoutId id="2147483963" r:id="rId10"/>
    <p:sldLayoutId id="2147483964" r:id="rId11"/>
    <p:sldLayoutId id="2147483965" r:id="rId12"/>
    <p:sldLayoutId id="2147483966" r:id="rId13"/>
    <p:sldLayoutId id="2147483967" r:id="rId14"/>
    <p:sldLayoutId id="2147483968" r:id="rId15"/>
    <p:sldLayoutId id="2147483969" r:id="rId16"/>
    <p:sldLayoutId id="2147483970" r:id="rId17"/>
    <p:sldLayoutId id="2147483972" r:id="rId18"/>
    <p:sldLayoutId id="2147483977" r:id="rId19"/>
    <p:sldLayoutId id="2147483979" r:id="rId20"/>
    <p:sldLayoutId id="2147483981" r:id="rId21"/>
    <p:sldLayoutId id="2147483982" r:id="rId22"/>
    <p:sldLayoutId id="2147483983" r:id="rId23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hyperlink" Target="https://en.wikipedia.org/wiki/Cascading_Style_Sheets" TargetMode="External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F607C874-782B-4427-B581-0597FA74FF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657599"/>
            <a:ext cx="5556671" cy="3206749"/>
          </a:xfrm>
        </p:spPr>
        <p:txBody>
          <a:bodyPr>
            <a:normAutofit/>
          </a:bodyPr>
          <a:lstStyle/>
          <a:p>
            <a:r>
              <a:rPr lang="en-US" dirty="0"/>
              <a:t>Bakeshop</a:t>
            </a:r>
            <a:br>
              <a:rPr lang="en-US" dirty="0"/>
            </a:br>
            <a:r>
              <a:rPr lang="en-US" dirty="0"/>
              <a:t>	Themed</a:t>
            </a:r>
            <a:br>
              <a:rPr lang="en-US" dirty="0"/>
            </a:br>
            <a:r>
              <a:rPr lang="en-US" dirty="0"/>
              <a:t>		Website</a:t>
            </a:r>
          </a:p>
        </p:txBody>
      </p:sp>
      <p:pic>
        <p:nvPicPr>
          <p:cNvPr id="22" name="Picture Placeholder 10">
            <a:extLst>
              <a:ext uri="{FF2B5EF4-FFF2-40B4-BE49-F238E27FC236}">
                <a16:creationId xmlns:a16="http://schemas.microsoft.com/office/drawing/2014/main" id="{8BEBA5FE-D49F-71D5-D367-45655643A09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/>
          <a:stretch/>
        </p:blipFill>
        <p:spPr>
          <a:xfrm>
            <a:off x="3888870" y="0"/>
            <a:ext cx="8259878" cy="3989774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2DD79C8-5A2C-D9F6-9BAF-AD910362E115}"/>
              </a:ext>
            </a:extLst>
          </p:cNvPr>
          <p:cNvSpPr txBox="1"/>
          <p:nvPr/>
        </p:nvSpPr>
        <p:spPr>
          <a:xfrm>
            <a:off x="142042" y="275207"/>
            <a:ext cx="275207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800" b="1" dirty="0">
                <a:solidFill>
                  <a:schemeClr val="accent1"/>
                </a:solidFill>
              </a:rPr>
              <a:t>Mini Project 2 Presentation</a:t>
            </a:r>
          </a:p>
        </p:txBody>
      </p:sp>
    </p:spTree>
    <p:extLst>
      <p:ext uri="{BB962C8B-B14F-4D97-AF65-F5344CB8AC3E}">
        <p14:creationId xmlns:p14="http://schemas.microsoft.com/office/powerpoint/2010/main" val="245498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FDC9CABF-AA63-4FF3-9E6F-A3F7638281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559" y="644766"/>
            <a:ext cx="4655297" cy="604782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dirty="0"/>
              <a:t>Concept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E2F211D-FDCA-4FAB-910C-5744050CF3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425" y="2027884"/>
            <a:ext cx="5257799" cy="3882959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800" dirty="0">
                <a:solidFill>
                  <a:schemeClr val="tx1"/>
                </a:solidFill>
              </a:rPr>
              <a:t>		We decided to continue this project for its ecommerce concept which makes it more viable in the market when it comes to web development.</a:t>
            </a:r>
          </a:p>
        </p:txBody>
      </p:sp>
      <p:pic>
        <p:nvPicPr>
          <p:cNvPr id="14" name="Picture Placeholder 13" descr="A picture containing person, food, baking, dish&#10;">
            <a:extLst>
              <a:ext uri="{FF2B5EF4-FFF2-40B4-BE49-F238E27FC236}">
                <a16:creationId xmlns:a16="http://schemas.microsoft.com/office/drawing/2014/main" id="{ADBB8B20-4661-4FF9-A6AC-8744FFB0775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" r="95"/>
          <a:stretch/>
        </p:blipFill>
        <p:spPr/>
      </p:pic>
      <p:pic>
        <p:nvPicPr>
          <p:cNvPr id="12" name="Picture Placeholder 11" descr="Colourful Biscuits ">
            <a:extLst>
              <a:ext uri="{FF2B5EF4-FFF2-40B4-BE49-F238E27FC236}">
                <a16:creationId xmlns:a16="http://schemas.microsoft.com/office/drawing/2014/main" id="{C5CFABA2-71A7-4EFD-B6E2-B07667931F4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" r="107"/>
          <a:stretch/>
        </p:blipFill>
        <p:spPr/>
      </p:pic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3CF815B4-0095-42CB-A0D5-65691D92FE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27/10/2022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E8CFC9CC-F955-45C8-80C6-20AC446CB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792F7-1D9E-4C7E-A103-E8EDFDC2691E}" type="slidenum">
              <a:rPr lang="en-US" smtClean="0"/>
              <a:pPr/>
              <a:t>2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4753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456F5772-7564-4881-B837-657B30A093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6521" y="396118"/>
            <a:ext cx="2551281" cy="75798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Agenda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877EFCB6-6556-43EB-AFF2-8E29AEAA04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816" y="1579555"/>
            <a:ext cx="9901993" cy="4351338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The goal of this project is to provide the client with a responsive website for their own bakeshop business.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To give the client a website that will showcase their products in a pleasing manner to the customers.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To provide a simple and user friendly website for the customers  that would patronize their business.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01" name="Date Placeholder 700">
            <a:extLst>
              <a:ext uri="{FF2B5EF4-FFF2-40B4-BE49-F238E27FC236}">
                <a16:creationId xmlns:a16="http://schemas.microsoft.com/office/drawing/2014/main" id="{F1A9E0DD-66F0-4A50-ACD0-59ECE65B8ED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27/09/2022</a:t>
            </a:r>
          </a:p>
        </p:txBody>
      </p:sp>
      <p:grpSp>
        <p:nvGrpSpPr>
          <p:cNvPr id="358" name="Group 357">
            <a:extLst>
              <a:ext uri="{FF2B5EF4-FFF2-40B4-BE49-F238E27FC236}">
                <a16:creationId xmlns:a16="http://schemas.microsoft.com/office/drawing/2014/main" id="{0678FD5F-34AB-4579-B63C-DEA6D07CA6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568084" y="5272807"/>
            <a:ext cx="1443404" cy="1443418"/>
            <a:chOff x="10154386" y="4452483"/>
            <a:chExt cx="1443404" cy="1443418"/>
          </a:xfrm>
          <a:solidFill>
            <a:schemeClr val="tx1"/>
          </a:solidFill>
        </p:grpSpPr>
        <p:grpSp>
          <p:nvGrpSpPr>
            <p:cNvPr id="359" name="Graphic 4">
              <a:extLst>
                <a:ext uri="{FF2B5EF4-FFF2-40B4-BE49-F238E27FC236}">
                  <a16:creationId xmlns:a16="http://schemas.microsoft.com/office/drawing/2014/main" id="{3F4E9C3A-F2C7-4DC8-ABAD-52CFDB9FD7AE}"/>
                </a:ext>
              </a:extLst>
            </p:cNvPr>
            <p:cNvGrpSpPr/>
            <p:nvPr/>
          </p:nvGrpSpPr>
          <p:grpSpPr>
            <a:xfrm>
              <a:off x="10154386" y="4452483"/>
              <a:ext cx="1443404" cy="1443418"/>
              <a:chOff x="5734037" y="3067039"/>
              <a:chExt cx="724483" cy="724489"/>
            </a:xfrm>
            <a:grpFill/>
          </p:grpSpPr>
          <p:sp>
            <p:nvSpPr>
              <p:cNvPr id="530" name="Freeform: Shape 529">
                <a:extLst>
                  <a:ext uri="{FF2B5EF4-FFF2-40B4-BE49-F238E27FC236}">
                    <a16:creationId xmlns:a16="http://schemas.microsoft.com/office/drawing/2014/main" id="{3413E922-3C8E-4E15-B67F-D749EA52345E}"/>
                  </a:ext>
                </a:extLst>
              </p:cNvPr>
              <p:cNvSpPr/>
              <p:nvPr/>
            </p:nvSpPr>
            <p:spPr>
              <a:xfrm>
                <a:off x="5734038" y="3067039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31" name="Freeform: Shape 530">
                <a:extLst>
                  <a:ext uri="{FF2B5EF4-FFF2-40B4-BE49-F238E27FC236}">
                    <a16:creationId xmlns:a16="http://schemas.microsoft.com/office/drawing/2014/main" id="{18CF1DDC-21F4-4D38-8A9C-F3696DEADB25}"/>
                  </a:ext>
                </a:extLst>
              </p:cNvPr>
              <p:cNvSpPr/>
              <p:nvPr/>
            </p:nvSpPr>
            <p:spPr>
              <a:xfrm>
                <a:off x="5793283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32" name="Freeform: Shape 531">
                <a:extLst>
                  <a:ext uri="{FF2B5EF4-FFF2-40B4-BE49-F238E27FC236}">
                    <a16:creationId xmlns:a16="http://schemas.microsoft.com/office/drawing/2014/main" id="{30CB4AE3-5C12-40BD-9854-FD3582219553}"/>
                  </a:ext>
                </a:extLst>
              </p:cNvPr>
              <p:cNvSpPr/>
              <p:nvPr/>
            </p:nvSpPr>
            <p:spPr>
              <a:xfrm>
                <a:off x="5852433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33" name="Freeform: Shape 532">
                <a:extLst>
                  <a:ext uri="{FF2B5EF4-FFF2-40B4-BE49-F238E27FC236}">
                    <a16:creationId xmlns:a16="http://schemas.microsoft.com/office/drawing/2014/main" id="{01173E4C-FAC5-4874-B564-C42FA6A73BB7}"/>
                  </a:ext>
                </a:extLst>
              </p:cNvPr>
              <p:cNvSpPr/>
              <p:nvPr/>
            </p:nvSpPr>
            <p:spPr>
              <a:xfrm>
                <a:off x="591167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34" name="Freeform: Shape 533">
                <a:extLst>
                  <a:ext uri="{FF2B5EF4-FFF2-40B4-BE49-F238E27FC236}">
                    <a16:creationId xmlns:a16="http://schemas.microsoft.com/office/drawing/2014/main" id="{A0FDBC77-5E29-446A-B5CB-E8F37F5BD0B5}"/>
                  </a:ext>
                </a:extLst>
              </p:cNvPr>
              <p:cNvSpPr/>
              <p:nvPr/>
            </p:nvSpPr>
            <p:spPr>
              <a:xfrm>
                <a:off x="597082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35" name="Freeform: Shape 534">
                <a:extLst>
                  <a:ext uri="{FF2B5EF4-FFF2-40B4-BE49-F238E27FC236}">
                    <a16:creationId xmlns:a16="http://schemas.microsoft.com/office/drawing/2014/main" id="{57F92CFA-98F0-4E1D-B201-B49615481923}"/>
                  </a:ext>
                </a:extLst>
              </p:cNvPr>
              <p:cNvSpPr/>
              <p:nvPr/>
            </p:nvSpPr>
            <p:spPr>
              <a:xfrm>
                <a:off x="6030074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36" name="Freeform: Shape 535">
                <a:extLst>
                  <a:ext uri="{FF2B5EF4-FFF2-40B4-BE49-F238E27FC236}">
                    <a16:creationId xmlns:a16="http://schemas.microsoft.com/office/drawing/2014/main" id="{6DF26202-0737-4109-B5A4-36C9D5E49A4F}"/>
                  </a:ext>
                </a:extLst>
              </p:cNvPr>
              <p:cNvSpPr/>
              <p:nvPr/>
            </p:nvSpPr>
            <p:spPr>
              <a:xfrm>
                <a:off x="608922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37" name="Freeform: Shape 536">
                <a:extLst>
                  <a:ext uri="{FF2B5EF4-FFF2-40B4-BE49-F238E27FC236}">
                    <a16:creationId xmlns:a16="http://schemas.microsoft.com/office/drawing/2014/main" id="{B1A31208-07B0-4B0E-ADBD-13A6B4ECA6EE}"/>
                  </a:ext>
                </a:extLst>
              </p:cNvPr>
              <p:cNvSpPr/>
              <p:nvPr/>
            </p:nvSpPr>
            <p:spPr>
              <a:xfrm>
                <a:off x="5734038" y="3126284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38" name="Freeform: Shape 537">
                <a:extLst>
                  <a:ext uri="{FF2B5EF4-FFF2-40B4-BE49-F238E27FC236}">
                    <a16:creationId xmlns:a16="http://schemas.microsoft.com/office/drawing/2014/main" id="{F8EB3B6F-2273-4E4F-B5F4-D85CBCF83878}"/>
                  </a:ext>
                </a:extLst>
              </p:cNvPr>
              <p:cNvSpPr/>
              <p:nvPr/>
            </p:nvSpPr>
            <p:spPr>
              <a:xfrm>
                <a:off x="5793283" y="312628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39" name="Freeform: Shape 538">
                <a:extLst>
                  <a:ext uri="{FF2B5EF4-FFF2-40B4-BE49-F238E27FC236}">
                    <a16:creationId xmlns:a16="http://schemas.microsoft.com/office/drawing/2014/main" id="{079828EB-8778-4CE6-8EB2-56712E94F3BA}"/>
                  </a:ext>
                </a:extLst>
              </p:cNvPr>
              <p:cNvSpPr/>
              <p:nvPr/>
            </p:nvSpPr>
            <p:spPr>
              <a:xfrm>
                <a:off x="5852433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40" name="Freeform: Shape 539">
                <a:extLst>
                  <a:ext uri="{FF2B5EF4-FFF2-40B4-BE49-F238E27FC236}">
                    <a16:creationId xmlns:a16="http://schemas.microsoft.com/office/drawing/2014/main" id="{3B54B221-0D71-433C-A539-EBB3177F9403}"/>
                  </a:ext>
                </a:extLst>
              </p:cNvPr>
              <p:cNvSpPr/>
              <p:nvPr/>
            </p:nvSpPr>
            <p:spPr>
              <a:xfrm>
                <a:off x="591167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41" name="Freeform: Shape 540">
                <a:extLst>
                  <a:ext uri="{FF2B5EF4-FFF2-40B4-BE49-F238E27FC236}">
                    <a16:creationId xmlns:a16="http://schemas.microsoft.com/office/drawing/2014/main" id="{55AE9053-E609-4FF9-9671-3E243ACCE5C2}"/>
                  </a:ext>
                </a:extLst>
              </p:cNvPr>
              <p:cNvSpPr/>
              <p:nvPr/>
            </p:nvSpPr>
            <p:spPr>
              <a:xfrm>
                <a:off x="597082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42" name="Freeform: Shape 541">
                <a:extLst>
                  <a:ext uri="{FF2B5EF4-FFF2-40B4-BE49-F238E27FC236}">
                    <a16:creationId xmlns:a16="http://schemas.microsoft.com/office/drawing/2014/main" id="{87D302D4-5FEA-4280-BA69-0A6D9B6FACF7}"/>
                  </a:ext>
                </a:extLst>
              </p:cNvPr>
              <p:cNvSpPr/>
              <p:nvPr/>
            </p:nvSpPr>
            <p:spPr>
              <a:xfrm>
                <a:off x="6030073" y="312628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8 w 14097"/>
                  <a:gd name="connsiteY1" fmla="*/ 14097 h 14097"/>
                  <a:gd name="connsiteX2" fmla="*/ 0 w 14097"/>
                  <a:gd name="connsiteY2" fmla="*/ 7049 h 14097"/>
                  <a:gd name="connsiteX3" fmla="*/ 7048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43" name="Freeform: Shape 542">
                <a:extLst>
                  <a:ext uri="{FF2B5EF4-FFF2-40B4-BE49-F238E27FC236}">
                    <a16:creationId xmlns:a16="http://schemas.microsoft.com/office/drawing/2014/main" id="{566D27B9-1A5E-45BC-9D81-B1317DD80473}"/>
                  </a:ext>
                </a:extLst>
              </p:cNvPr>
              <p:cNvSpPr/>
              <p:nvPr/>
            </p:nvSpPr>
            <p:spPr>
              <a:xfrm>
                <a:off x="6089224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44" name="Freeform: Shape 543">
                <a:extLst>
                  <a:ext uri="{FF2B5EF4-FFF2-40B4-BE49-F238E27FC236}">
                    <a16:creationId xmlns:a16="http://schemas.microsoft.com/office/drawing/2014/main" id="{10E8FA5E-4602-431B-9244-92EA9DB0B700}"/>
                  </a:ext>
                </a:extLst>
              </p:cNvPr>
              <p:cNvSpPr/>
              <p:nvPr/>
            </p:nvSpPr>
            <p:spPr>
              <a:xfrm>
                <a:off x="5734038" y="318543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45" name="Freeform: Shape 544">
                <a:extLst>
                  <a:ext uri="{FF2B5EF4-FFF2-40B4-BE49-F238E27FC236}">
                    <a16:creationId xmlns:a16="http://schemas.microsoft.com/office/drawing/2014/main" id="{B3063633-BF4C-431E-88F2-EA0F0E5C2226}"/>
                  </a:ext>
                </a:extLst>
              </p:cNvPr>
              <p:cNvSpPr/>
              <p:nvPr/>
            </p:nvSpPr>
            <p:spPr>
              <a:xfrm>
                <a:off x="5793283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46" name="Freeform: Shape 545">
                <a:extLst>
                  <a:ext uri="{FF2B5EF4-FFF2-40B4-BE49-F238E27FC236}">
                    <a16:creationId xmlns:a16="http://schemas.microsoft.com/office/drawing/2014/main" id="{93F3C6F2-191D-42C8-9906-77A14A16869F}"/>
                  </a:ext>
                </a:extLst>
              </p:cNvPr>
              <p:cNvSpPr/>
              <p:nvPr/>
            </p:nvSpPr>
            <p:spPr>
              <a:xfrm>
                <a:off x="5852433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47" name="Freeform: Shape 546">
                <a:extLst>
                  <a:ext uri="{FF2B5EF4-FFF2-40B4-BE49-F238E27FC236}">
                    <a16:creationId xmlns:a16="http://schemas.microsoft.com/office/drawing/2014/main" id="{5937F220-9D6B-463F-8352-C6CF5BF92469}"/>
                  </a:ext>
                </a:extLst>
              </p:cNvPr>
              <p:cNvSpPr/>
              <p:nvPr/>
            </p:nvSpPr>
            <p:spPr>
              <a:xfrm>
                <a:off x="591167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48" name="Freeform: Shape 547">
                <a:extLst>
                  <a:ext uri="{FF2B5EF4-FFF2-40B4-BE49-F238E27FC236}">
                    <a16:creationId xmlns:a16="http://schemas.microsoft.com/office/drawing/2014/main" id="{7BB1F353-76CC-4E4B-BC0B-AA16B6EB47BF}"/>
                  </a:ext>
                </a:extLst>
              </p:cNvPr>
              <p:cNvSpPr/>
              <p:nvPr/>
            </p:nvSpPr>
            <p:spPr>
              <a:xfrm>
                <a:off x="597082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49" name="Freeform: Shape 548">
                <a:extLst>
                  <a:ext uri="{FF2B5EF4-FFF2-40B4-BE49-F238E27FC236}">
                    <a16:creationId xmlns:a16="http://schemas.microsoft.com/office/drawing/2014/main" id="{B7E27894-5040-49F8-8673-00CEDBE9B3E1}"/>
                  </a:ext>
                </a:extLst>
              </p:cNvPr>
              <p:cNvSpPr/>
              <p:nvPr/>
            </p:nvSpPr>
            <p:spPr>
              <a:xfrm>
                <a:off x="6030074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50" name="Freeform: Shape 549">
                <a:extLst>
                  <a:ext uri="{FF2B5EF4-FFF2-40B4-BE49-F238E27FC236}">
                    <a16:creationId xmlns:a16="http://schemas.microsoft.com/office/drawing/2014/main" id="{78E7FE5F-4F39-4687-8239-ED85B8AE52C7}"/>
                  </a:ext>
                </a:extLst>
              </p:cNvPr>
              <p:cNvSpPr/>
              <p:nvPr/>
            </p:nvSpPr>
            <p:spPr>
              <a:xfrm>
                <a:off x="6089224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51" name="Freeform: Shape 550">
                <a:extLst>
                  <a:ext uri="{FF2B5EF4-FFF2-40B4-BE49-F238E27FC236}">
                    <a16:creationId xmlns:a16="http://schemas.microsoft.com/office/drawing/2014/main" id="{571377E2-4423-4DE0-BEAA-06A29AEB2D26}"/>
                  </a:ext>
                </a:extLst>
              </p:cNvPr>
              <p:cNvSpPr/>
              <p:nvPr/>
            </p:nvSpPr>
            <p:spPr>
              <a:xfrm>
                <a:off x="5734038" y="324467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52" name="Freeform: Shape 551">
                <a:extLst>
                  <a:ext uri="{FF2B5EF4-FFF2-40B4-BE49-F238E27FC236}">
                    <a16:creationId xmlns:a16="http://schemas.microsoft.com/office/drawing/2014/main" id="{525B02B8-23A5-4D44-9DC8-F85EE157CAB4}"/>
                  </a:ext>
                </a:extLst>
              </p:cNvPr>
              <p:cNvSpPr/>
              <p:nvPr/>
            </p:nvSpPr>
            <p:spPr>
              <a:xfrm>
                <a:off x="5793283" y="3244677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53" name="Freeform: Shape 552">
                <a:extLst>
                  <a:ext uri="{FF2B5EF4-FFF2-40B4-BE49-F238E27FC236}">
                    <a16:creationId xmlns:a16="http://schemas.microsoft.com/office/drawing/2014/main" id="{653C2F21-B31B-45AC-8994-D7AE8B33ABBC}"/>
                  </a:ext>
                </a:extLst>
              </p:cNvPr>
              <p:cNvSpPr/>
              <p:nvPr/>
            </p:nvSpPr>
            <p:spPr>
              <a:xfrm>
                <a:off x="5852433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54" name="Freeform: Shape 553">
                <a:extLst>
                  <a:ext uri="{FF2B5EF4-FFF2-40B4-BE49-F238E27FC236}">
                    <a16:creationId xmlns:a16="http://schemas.microsoft.com/office/drawing/2014/main" id="{695CD952-B4DA-463A-A0AC-F9B9E7C6C901}"/>
                  </a:ext>
                </a:extLst>
              </p:cNvPr>
              <p:cNvSpPr/>
              <p:nvPr/>
            </p:nvSpPr>
            <p:spPr>
              <a:xfrm>
                <a:off x="591167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55" name="Freeform: Shape 554">
                <a:extLst>
                  <a:ext uri="{FF2B5EF4-FFF2-40B4-BE49-F238E27FC236}">
                    <a16:creationId xmlns:a16="http://schemas.microsoft.com/office/drawing/2014/main" id="{880E3CCC-63C8-4350-8AE7-209688439658}"/>
                  </a:ext>
                </a:extLst>
              </p:cNvPr>
              <p:cNvSpPr/>
              <p:nvPr/>
            </p:nvSpPr>
            <p:spPr>
              <a:xfrm>
                <a:off x="597082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56" name="Freeform: Shape 555">
                <a:extLst>
                  <a:ext uri="{FF2B5EF4-FFF2-40B4-BE49-F238E27FC236}">
                    <a16:creationId xmlns:a16="http://schemas.microsoft.com/office/drawing/2014/main" id="{2D65D325-EE04-46C5-B541-FB56ADAD164F}"/>
                  </a:ext>
                </a:extLst>
              </p:cNvPr>
              <p:cNvSpPr/>
              <p:nvPr/>
            </p:nvSpPr>
            <p:spPr>
              <a:xfrm>
                <a:off x="6030073" y="324467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57" name="Freeform: Shape 556">
                <a:extLst>
                  <a:ext uri="{FF2B5EF4-FFF2-40B4-BE49-F238E27FC236}">
                    <a16:creationId xmlns:a16="http://schemas.microsoft.com/office/drawing/2014/main" id="{D42D5048-BA0D-42AF-84AB-5A69885D791E}"/>
                  </a:ext>
                </a:extLst>
              </p:cNvPr>
              <p:cNvSpPr/>
              <p:nvPr/>
            </p:nvSpPr>
            <p:spPr>
              <a:xfrm>
                <a:off x="6089224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58" name="Freeform: Shape 557">
                <a:extLst>
                  <a:ext uri="{FF2B5EF4-FFF2-40B4-BE49-F238E27FC236}">
                    <a16:creationId xmlns:a16="http://schemas.microsoft.com/office/drawing/2014/main" id="{40ADD9D9-29FD-4B2F-B283-60AA7076816D}"/>
                  </a:ext>
                </a:extLst>
              </p:cNvPr>
              <p:cNvSpPr/>
              <p:nvPr/>
            </p:nvSpPr>
            <p:spPr>
              <a:xfrm>
                <a:off x="5734038" y="330382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59" name="Freeform: Shape 558">
                <a:extLst>
                  <a:ext uri="{FF2B5EF4-FFF2-40B4-BE49-F238E27FC236}">
                    <a16:creationId xmlns:a16="http://schemas.microsoft.com/office/drawing/2014/main" id="{9DC83D35-AC7F-45AB-857F-C5748DB3F4D0}"/>
                  </a:ext>
                </a:extLst>
              </p:cNvPr>
              <p:cNvSpPr/>
              <p:nvPr/>
            </p:nvSpPr>
            <p:spPr>
              <a:xfrm>
                <a:off x="579328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60" name="Freeform: Shape 559">
                <a:extLst>
                  <a:ext uri="{FF2B5EF4-FFF2-40B4-BE49-F238E27FC236}">
                    <a16:creationId xmlns:a16="http://schemas.microsoft.com/office/drawing/2014/main" id="{82467D21-032E-42C4-8180-CF3A587AF0D9}"/>
                  </a:ext>
                </a:extLst>
              </p:cNvPr>
              <p:cNvSpPr/>
              <p:nvPr/>
            </p:nvSpPr>
            <p:spPr>
              <a:xfrm>
                <a:off x="5852433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61" name="Freeform: Shape 560">
                <a:extLst>
                  <a:ext uri="{FF2B5EF4-FFF2-40B4-BE49-F238E27FC236}">
                    <a16:creationId xmlns:a16="http://schemas.microsoft.com/office/drawing/2014/main" id="{993B3BFE-3F83-4011-A631-0D8E8AF1E831}"/>
                  </a:ext>
                </a:extLst>
              </p:cNvPr>
              <p:cNvSpPr/>
              <p:nvPr/>
            </p:nvSpPr>
            <p:spPr>
              <a:xfrm>
                <a:off x="591167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62" name="Freeform: Shape 561">
                <a:extLst>
                  <a:ext uri="{FF2B5EF4-FFF2-40B4-BE49-F238E27FC236}">
                    <a16:creationId xmlns:a16="http://schemas.microsoft.com/office/drawing/2014/main" id="{8C17CBCD-A847-4CD7-AF84-04AF01232E5F}"/>
                  </a:ext>
                </a:extLst>
              </p:cNvPr>
              <p:cNvSpPr/>
              <p:nvPr/>
            </p:nvSpPr>
            <p:spPr>
              <a:xfrm>
                <a:off x="597082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63" name="Freeform: Shape 562">
                <a:extLst>
                  <a:ext uri="{FF2B5EF4-FFF2-40B4-BE49-F238E27FC236}">
                    <a16:creationId xmlns:a16="http://schemas.microsoft.com/office/drawing/2014/main" id="{570F5C67-F1B5-45E4-9AF6-E86BAB0DE274}"/>
                  </a:ext>
                </a:extLst>
              </p:cNvPr>
              <p:cNvSpPr/>
              <p:nvPr/>
            </p:nvSpPr>
            <p:spPr>
              <a:xfrm>
                <a:off x="603007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64" name="Freeform: Shape 563">
                <a:extLst>
                  <a:ext uri="{FF2B5EF4-FFF2-40B4-BE49-F238E27FC236}">
                    <a16:creationId xmlns:a16="http://schemas.microsoft.com/office/drawing/2014/main" id="{610D93F2-AE27-4C5B-9959-2884C68A2AFC}"/>
                  </a:ext>
                </a:extLst>
              </p:cNvPr>
              <p:cNvSpPr/>
              <p:nvPr/>
            </p:nvSpPr>
            <p:spPr>
              <a:xfrm>
                <a:off x="608922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65" name="Freeform: Shape 564">
                <a:extLst>
                  <a:ext uri="{FF2B5EF4-FFF2-40B4-BE49-F238E27FC236}">
                    <a16:creationId xmlns:a16="http://schemas.microsoft.com/office/drawing/2014/main" id="{3C5BF392-2388-4D9F-8411-9CDFEE3167F2}"/>
                  </a:ext>
                </a:extLst>
              </p:cNvPr>
              <p:cNvSpPr/>
              <p:nvPr/>
            </p:nvSpPr>
            <p:spPr>
              <a:xfrm>
                <a:off x="5734038" y="3363074"/>
                <a:ext cx="14192" cy="14097"/>
              </a:xfrm>
              <a:custGeom>
                <a:avLst/>
                <a:gdLst>
                  <a:gd name="connsiteX0" fmla="*/ 14192 w 14192"/>
                  <a:gd name="connsiteY0" fmla="*/ 7048 h 14097"/>
                  <a:gd name="connsiteX1" fmla="*/ 7144 w 14192"/>
                  <a:gd name="connsiteY1" fmla="*/ 14097 h 14097"/>
                  <a:gd name="connsiteX2" fmla="*/ 0 w 14192"/>
                  <a:gd name="connsiteY2" fmla="*/ 7048 h 14097"/>
                  <a:gd name="connsiteX3" fmla="*/ 7049 w 14192"/>
                  <a:gd name="connsiteY3" fmla="*/ 0 h 14097"/>
                  <a:gd name="connsiteX4" fmla="*/ 14192 w 14192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66" name="Freeform: Shape 565">
                <a:extLst>
                  <a:ext uri="{FF2B5EF4-FFF2-40B4-BE49-F238E27FC236}">
                    <a16:creationId xmlns:a16="http://schemas.microsoft.com/office/drawing/2014/main" id="{298187E4-A4A7-40FF-9827-9A9873968346}"/>
                  </a:ext>
                </a:extLst>
              </p:cNvPr>
              <p:cNvSpPr/>
              <p:nvPr/>
            </p:nvSpPr>
            <p:spPr>
              <a:xfrm>
                <a:off x="5793283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67" name="Freeform: Shape 566">
                <a:extLst>
                  <a:ext uri="{FF2B5EF4-FFF2-40B4-BE49-F238E27FC236}">
                    <a16:creationId xmlns:a16="http://schemas.microsoft.com/office/drawing/2014/main" id="{4462CFF5-AE2B-42AC-B335-A8B218307E7F}"/>
                  </a:ext>
                </a:extLst>
              </p:cNvPr>
              <p:cNvSpPr/>
              <p:nvPr/>
            </p:nvSpPr>
            <p:spPr>
              <a:xfrm>
                <a:off x="5852433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68" name="Freeform: Shape 567">
                <a:extLst>
                  <a:ext uri="{FF2B5EF4-FFF2-40B4-BE49-F238E27FC236}">
                    <a16:creationId xmlns:a16="http://schemas.microsoft.com/office/drawing/2014/main" id="{6F559695-BE09-47FA-9A6E-7ADD8CE50E68}"/>
                  </a:ext>
                </a:extLst>
              </p:cNvPr>
              <p:cNvSpPr/>
              <p:nvPr/>
            </p:nvSpPr>
            <p:spPr>
              <a:xfrm>
                <a:off x="591167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69" name="Freeform: Shape 568">
                <a:extLst>
                  <a:ext uri="{FF2B5EF4-FFF2-40B4-BE49-F238E27FC236}">
                    <a16:creationId xmlns:a16="http://schemas.microsoft.com/office/drawing/2014/main" id="{FE6B89C3-FC6B-491F-A80D-4EB11D862E5E}"/>
                  </a:ext>
                </a:extLst>
              </p:cNvPr>
              <p:cNvSpPr/>
              <p:nvPr/>
            </p:nvSpPr>
            <p:spPr>
              <a:xfrm>
                <a:off x="597082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70" name="Freeform: Shape 569">
                <a:extLst>
                  <a:ext uri="{FF2B5EF4-FFF2-40B4-BE49-F238E27FC236}">
                    <a16:creationId xmlns:a16="http://schemas.microsoft.com/office/drawing/2014/main" id="{3F78403B-F0F8-44A1-AB61-EA8A9A936D5C}"/>
                  </a:ext>
                </a:extLst>
              </p:cNvPr>
              <p:cNvSpPr/>
              <p:nvPr/>
            </p:nvSpPr>
            <p:spPr>
              <a:xfrm>
                <a:off x="6030073" y="3363074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8 w 14097"/>
                  <a:gd name="connsiteY1" fmla="*/ 14097 h 14097"/>
                  <a:gd name="connsiteX2" fmla="*/ 0 w 14097"/>
                  <a:gd name="connsiteY2" fmla="*/ 7048 h 14097"/>
                  <a:gd name="connsiteX3" fmla="*/ 7048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71" name="Freeform: Shape 570">
                <a:extLst>
                  <a:ext uri="{FF2B5EF4-FFF2-40B4-BE49-F238E27FC236}">
                    <a16:creationId xmlns:a16="http://schemas.microsoft.com/office/drawing/2014/main" id="{0EC46A00-CD71-4C8C-9904-0B7FF4C1681F}"/>
                  </a:ext>
                </a:extLst>
              </p:cNvPr>
              <p:cNvSpPr/>
              <p:nvPr/>
            </p:nvSpPr>
            <p:spPr>
              <a:xfrm>
                <a:off x="608922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72" name="Freeform: Shape 571">
                <a:extLst>
                  <a:ext uri="{FF2B5EF4-FFF2-40B4-BE49-F238E27FC236}">
                    <a16:creationId xmlns:a16="http://schemas.microsoft.com/office/drawing/2014/main" id="{56B0161E-A013-4B56-B7AB-4F6344722F8E}"/>
                  </a:ext>
                </a:extLst>
              </p:cNvPr>
              <p:cNvSpPr/>
              <p:nvPr/>
            </p:nvSpPr>
            <p:spPr>
              <a:xfrm>
                <a:off x="5734038" y="342222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73" name="Freeform: Shape 572">
                <a:extLst>
                  <a:ext uri="{FF2B5EF4-FFF2-40B4-BE49-F238E27FC236}">
                    <a16:creationId xmlns:a16="http://schemas.microsoft.com/office/drawing/2014/main" id="{4EB6EFD5-461F-4FE5-8103-70F035DAB921}"/>
                  </a:ext>
                </a:extLst>
              </p:cNvPr>
              <p:cNvSpPr/>
              <p:nvPr/>
            </p:nvSpPr>
            <p:spPr>
              <a:xfrm>
                <a:off x="579328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74" name="Freeform: Shape 573">
                <a:extLst>
                  <a:ext uri="{FF2B5EF4-FFF2-40B4-BE49-F238E27FC236}">
                    <a16:creationId xmlns:a16="http://schemas.microsoft.com/office/drawing/2014/main" id="{B539D9B2-85FD-47E6-90F2-8D7397E38649}"/>
                  </a:ext>
                </a:extLst>
              </p:cNvPr>
              <p:cNvSpPr/>
              <p:nvPr/>
            </p:nvSpPr>
            <p:spPr>
              <a:xfrm>
                <a:off x="5852433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75" name="Freeform: Shape 574">
                <a:extLst>
                  <a:ext uri="{FF2B5EF4-FFF2-40B4-BE49-F238E27FC236}">
                    <a16:creationId xmlns:a16="http://schemas.microsoft.com/office/drawing/2014/main" id="{3325A9F5-4ACD-43DF-939F-B19A23602D5A}"/>
                  </a:ext>
                </a:extLst>
              </p:cNvPr>
              <p:cNvSpPr/>
              <p:nvPr/>
            </p:nvSpPr>
            <p:spPr>
              <a:xfrm>
                <a:off x="591167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76" name="Freeform: Shape 575">
                <a:extLst>
                  <a:ext uri="{FF2B5EF4-FFF2-40B4-BE49-F238E27FC236}">
                    <a16:creationId xmlns:a16="http://schemas.microsoft.com/office/drawing/2014/main" id="{B7A41716-DE4A-4E43-AB31-BBBCEA6F191F}"/>
                  </a:ext>
                </a:extLst>
              </p:cNvPr>
              <p:cNvSpPr/>
              <p:nvPr/>
            </p:nvSpPr>
            <p:spPr>
              <a:xfrm>
                <a:off x="597082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77" name="Freeform: Shape 576">
                <a:extLst>
                  <a:ext uri="{FF2B5EF4-FFF2-40B4-BE49-F238E27FC236}">
                    <a16:creationId xmlns:a16="http://schemas.microsoft.com/office/drawing/2014/main" id="{D3C5FB17-7996-4315-AC2D-2BA361E9E01E}"/>
                  </a:ext>
                </a:extLst>
              </p:cNvPr>
              <p:cNvSpPr/>
              <p:nvPr/>
            </p:nvSpPr>
            <p:spPr>
              <a:xfrm>
                <a:off x="603007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78" name="Freeform: Shape 577">
                <a:extLst>
                  <a:ext uri="{FF2B5EF4-FFF2-40B4-BE49-F238E27FC236}">
                    <a16:creationId xmlns:a16="http://schemas.microsoft.com/office/drawing/2014/main" id="{654E7BA3-B8FC-4834-8695-ED2D52681004}"/>
                  </a:ext>
                </a:extLst>
              </p:cNvPr>
              <p:cNvSpPr/>
              <p:nvPr/>
            </p:nvSpPr>
            <p:spPr>
              <a:xfrm>
                <a:off x="608922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79" name="Freeform: Shape 578">
                <a:extLst>
                  <a:ext uri="{FF2B5EF4-FFF2-40B4-BE49-F238E27FC236}">
                    <a16:creationId xmlns:a16="http://schemas.microsoft.com/office/drawing/2014/main" id="{7685E943-A309-4BFF-9E98-8F2C6B93BD49}"/>
                  </a:ext>
                </a:extLst>
              </p:cNvPr>
              <p:cNvSpPr/>
              <p:nvPr/>
            </p:nvSpPr>
            <p:spPr>
              <a:xfrm>
                <a:off x="6148469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6953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80" name="Freeform: Shape 579">
                <a:extLst>
                  <a:ext uri="{FF2B5EF4-FFF2-40B4-BE49-F238E27FC236}">
                    <a16:creationId xmlns:a16="http://schemas.microsoft.com/office/drawing/2014/main" id="{A8565657-5BB5-47E2-A8A5-855F6A734DC4}"/>
                  </a:ext>
                </a:extLst>
              </p:cNvPr>
              <p:cNvSpPr/>
              <p:nvPr/>
            </p:nvSpPr>
            <p:spPr>
              <a:xfrm>
                <a:off x="620762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81" name="Freeform: Shape 580">
                <a:extLst>
                  <a:ext uri="{FF2B5EF4-FFF2-40B4-BE49-F238E27FC236}">
                    <a16:creationId xmlns:a16="http://schemas.microsoft.com/office/drawing/2014/main" id="{9C38D40F-CB06-4495-878C-97F460570EA1}"/>
                  </a:ext>
                </a:extLst>
              </p:cNvPr>
              <p:cNvSpPr/>
              <p:nvPr/>
            </p:nvSpPr>
            <p:spPr>
              <a:xfrm>
                <a:off x="6266865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9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82" name="Freeform: Shape 581">
                <a:extLst>
                  <a:ext uri="{FF2B5EF4-FFF2-40B4-BE49-F238E27FC236}">
                    <a16:creationId xmlns:a16="http://schemas.microsoft.com/office/drawing/2014/main" id="{698FB33D-1754-4994-98A8-3E59D37B2E31}"/>
                  </a:ext>
                </a:extLst>
              </p:cNvPr>
              <p:cNvSpPr/>
              <p:nvPr/>
            </p:nvSpPr>
            <p:spPr>
              <a:xfrm>
                <a:off x="632601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83" name="Freeform: Shape 582">
                <a:extLst>
                  <a:ext uri="{FF2B5EF4-FFF2-40B4-BE49-F238E27FC236}">
                    <a16:creationId xmlns:a16="http://schemas.microsoft.com/office/drawing/2014/main" id="{E67A87CD-EF4F-4574-B6F2-F9B2A069B216}"/>
                  </a:ext>
                </a:extLst>
              </p:cNvPr>
              <p:cNvSpPr/>
              <p:nvPr/>
            </p:nvSpPr>
            <p:spPr>
              <a:xfrm>
                <a:off x="638526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84" name="Freeform: Shape 583">
                <a:extLst>
                  <a:ext uri="{FF2B5EF4-FFF2-40B4-BE49-F238E27FC236}">
                    <a16:creationId xmlns:a16="http://schemas.microsoft.com/office/drawing/2014/main" id="{D8D2325A-2041-4AB9-8F3E-21B553A6222B}"/>
                  </a:ext>
                </a:extLst>
              </p:cNvPr>
              <p:cNvSpPr/>
              <p:nvPr/>
            </p:nvSpPr>
            <p:spPr>
              <a:xfrm>
                <a:off x="644441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85" name="Freeform: Shape 584">
                <a:extLst>
                  <a:ext uri="{FF2B5EF4-FFF2-40B4-BE49-F238E27FC236}">
                    <a16:creationId xmlns:a16="http://schemas.microsoft.com/office/drawing/2014/main" id="{18802D23-713C-4392-A464-5095D1387B05}"/>
                  </a:ext>
                </a:extLst>
              </p:cNvPr>
              <p:cNvSpPr/>
              <p:nvPr/>
            </p:nvSpPr>
            <p:spPr>
              <a:xfrm>
                <a:off x="6148469" y="3126281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86" name="Freeform: Shape 585">
                <a:extLst>
                  <a:ext uri="{FF2B5EF4-FFF2-40B4-BE49-F238E27FC236}">
                    <a16:creationId xmlns:a16="http://schemas.microsoft.com/office/drawing/2014/main" id="{33FB1CB4-7C87-4EBD-81FA-B92A686719C0}"/>
                  </a:ext>
                </a:extLst>
              </p:cNvPr>
              <p:cNvSpPr/>
              <p:nvPr/>
            </p:nvSpPr>
            <p:spPr>
              <a:xfrm>
                <a:off x="620762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87" name="Freeform: Shape 586">
                <a:extLst>
                  <a:ext uri="{FF2B5EF4-FFF2-40B4-BE49-F238E27FC236}">
                    <a16:creationId xmlns:a16="http://schemas.microsoft.com/office/drawing/2014/main" id="{AE402412-D2F8-4A91-B1CF-A000F3275249}"/>
                  </a:ext>
                </a:extLst>
              </p:cNvPr>
              <p:cNvSpPr/>
              <p:nvPr/>
            </p:nvSpPr>
            <p:spPr>
              <a:xfrm>
                <a:off x="6266865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88" name="Freeform: Shape 587">
                <a:extLst>
                  <a:ext uri="{FF2B5EF4-FFF2-40B4-BE49-F238E27FC236}">
                    <a16:creationId xmlns:a16="http://schemas.microsoft.com/office/drawing/2014/main" id="{983DF4CC-86F2-4081-ACEF-B1772CF6E754}"/>
                  </a:ext>
                </a:extLst>
              </p:cNvPr>
              <p:cNvSpPr/>
              <p:nvPr/>
            </p:nvSpPr>
            <p:spPr>
              <a:xfrm>
                <a:off x="6326014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89" name="Freeform: Shape 588">
                <a:extLst>
                  <a:ext uri="{FF2B5EF4-FFF2-40B4-BE49-F238E27FC236}">
                    <a16:creationId xmlns:a16="http://schemas.microsoft.com/office/drawing/2014/main" id="{9BC0C6E7-6EEB-4342-8E7B-906852735CF1}"/>
                  </a:ext>
                </a:extLst>
              </p:cNvPr>
              <p:cNvSpPr/>
              <p:nvPr/>
            </p:nvSpPr>
            <p:spPr>
              <a:xfrm>
                <a:off x="638526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90" name="Freeform: Shape 589">
                <a:extLst>
                  <a:ext uri="{FF2B5EF4-FFF2-40B4-BE49-F238E27FC236}">
                    <a16:creationId xmlns:a16="http://schemas.microsoft.com/office/drawing/2014/main" id="{20EC9637-9426-4FAE-8662-2FBD0656A4DD}"/>
                  </a:ext>
                </a:extLst>
              </p:cNvPr>
              <p:cNvSpPr/>
              <p:nvPr/>
            </p:nvSpPr>
            <p:spPr>
              <a:xfrm>
                <a:off x="6444410" y="312628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91" name="Freeform: Shape 590">
                <a:extLst>
                  <a:ext uri="{FF2B5EF4-FFF2-40B4-BE49-F238E27FC236}">
                    <a16:creationId xmlns:a16="http://schemas.microsoft.com/office/drawing/2014/main" id="{571B82AB-E889-4481-909D-157C19C3223F}"/>
                  </a:ext>
                </a:extLst>
              </p:cNvPr>
              <p:cNvSpPr/>
              <p:nvPr/>
            </p:nvSpPr>
            <p:spPr>
              <a:xfrm>
                <a:off x="6148469" y="3185433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92" name="Freeform: Shape 591">
                <a:extLst>
                  <a:ext uri="{FF2B5EF4-FFF2-40B4-BE49-F238E27FC236}">
                    <a16:creationId xmlns:a16="http://schemas.microsoft.com/office/drawing/2014/main" id="{F77C950D-CA6F-46FC-A40C-064DAF041D2B}"/>
                  </a:ext>
                </a:extLst>
              </p:cNvPr>
              <p:cNvSpPr/>
              <p:nvPr/>
            </p:nvSpPr>
            <p:spPr>
              <a:xfrm>
                <a:off x="620762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93" name="Freeform: Shape 592">
                <a:extLst>
                  <a:ext uri="{FF2B5EF4-FFF2-40B4-BE49-F238E27FC236}">
                    <a16:creationId xmlns:a16="http://schemas.microsoft.com/office/drawing/2014/main" id="{CA6C6E17-22A7-4EBD-A9BD-A97421EDCCD1}"/>
                  </a:ext>
                </a:extLst>
              </p:cNvPr>
              <p:cNvSpPr/>
              <p:nvPr/>
            </p:nvSpPr>
            <p:spPr>
              <a:xfrm>
                <a:off x="6266865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94" name="Freeform: Shape 593">
                <a:extLst>
                  <a:ext uri="{FF2B5EF4-FFF2-40B4-BE49-F238E27FC236}">
                    <a16:creationId xmlns:a16="http://schemas.microsoft.com/office/drawing/2014/main" id="{EC9B35D9-1D01-4E8F-BD0E-41AE3DC997C3}"/>
                  </a:ext>
                </a:extLst>
              </p:cNvPr>
              <p:cNvSpPr/>
              <p:nvPr/>
            </p:nvSpPr>
            <p:spPr>
              <a:xfrm>
                <a:off x="6326014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95" name="Freeform: Shape 594">
                <a:extLst>
                  <a:ext uri="{FF2B5EF4-FFF2-40B4-BE49-F238E27FC236}">
                    <a16:creationId xmlns:a16="http://schemas.microsoft.com/office/drawing/2014/main" id="{FB14347A-35FB-44A6-9D88-5F8911B5B206}"/>
                  </a:ext>
                </a:extLst>
              </p:cNvPr>
              <p:cNvSpPr/>
              <p:nvPr/>
            </p:nvSpPr>
            <p:spPr>
              <a:xfrm>
                <a:off x="638526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96" name="Freeform: Shape 595">
                <a:extLst>
                  <a:ext uri="{FF2B5EF4-FFF2-40B4-BE49-F238E27FC236}">
                    <a16:creationId xmlns:a16="http://schemas.microsoft.com/office/drawing/2014/main" id="{BFE78E2F-54BD-42AA-8A80-2A8E65151D7E}"/>
                  </a:ext>
                </a:extLst>
              </p:cNvPr>
              <p:cNvSpPr/>
              <p:nvPr/>
            </p:nvSpPr>
            <p:spPr>
              <a:xfrm>
                <a:off x="6444410" y="3185432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97" name="Freeform: Shape 596">
                <a:extLst>
                  <a:ext uri="{FF2B5EF4-FFF2-40B4-BE49-F238E27FC236}">
                    <a16:creationId xmlns:a16="http://schemas.microsoft.com/office/drawing/2014/main" id="{84A6C720-3CC2-4B81-80FD-BDFAACAE4F59}"/>
                  </a:ext>
                </a:extLst>
              </p:cNvPr>
              <p:cNvSpPr/>
              <p:nvPr/>
            </p:nvSpPr>
            <p:spPr>
              <a:xfrm>
                <a:off x="6148469" y="3244676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98" name="Freeform: Shape 597">
                <a:extLst>
                  <a:ext uri="{FF2B5EF4-FFF2-40B4-BE49-F238E27FC236}">
                    <a16:creationId xmlns:a16="http://schemas.microsoft.com/office/drawing/2014/main" id="{40BEA6F8-6438-436C-A6A5-08E52A109B13}"/>
                  </a:ext>
                </a:extLst>
              </p:cNvPr>
              <p:cNvSpPr/>
              <p:nvPr/>
            </p:nvSpPr>
            <p:spPr>
              <a:xfrm>
                <a:off x="620762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99" name="Freeform: Shape 598">
                <a:extLst>
                  <a:ext uri="{FF2B5EF4-FFF2-40B4-BE49-F238E27FC236}">
                    <a16:creationId xmlns:a16="http://schemas.microsoft.com/office/drawing/2014/main" id="{A6BC3BF1-0E2A-4B1A-AABF-CFE30B1324B3}"/>
                  </a:ext>
                </a:extLst>
              </p:cNvPr>
              <p:cNvSpPr/>
              <p:nvPr/>
            </p:nvSpPr>
            <p:spPr>
              <a:xfrm>
                <a:off x="6266865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00" name="Freeform: Shape 599">
                <a:extLst>
                  <a:ext uri="{FF2B5EF4-FFF2-40B4-BE49-F238E27FC236}">
                    <a16:creationId xmlns:a16="http://schemas.microsoft.com/office/drawing/2014/main" id="{C92C4250-1495-476D-84ED-897F0DF27695}"/>
                  </a:ext>
                </a:extLst>
              </p:cNvPr>
              <p:cNvSpPr/>
              <p:nvPr/>
            </p:nvSpPr>
            <p:spPr>
              <a:xfrm>
                <a:off x="6326014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01" name="Freeform: Shape 600">
                <a:extLst>
                  <a:ext uri="{FF2B5EF4-FFF2-40B4-BE49-F238E27FC236}">
                    <a16:creationId xmlns:a16="http://schemas.microsoft.com/office/drawing/2014/main" id="{6D21BCEC-2E72-4BEC-8141-4750091ABEBD}"/>
                  </a:ext>
                </a:extLst>
              </p:cNvPr>
              <p:cNvSpPr/>
              <p:nvPr/>
            </p:nvSpPr>
            <p:spPr>
              <a:xfrm>
                <a:off x="638526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02" name="Freeform: Shape 601">
                <a:extLst>
                  <a:ext uri="{FF2B5EF4-FFF2-40B4-BE49-F238E27FC236}">
                    <a16:creationId xmlns:a16="http://schemas.microsoft.com/office/drawing/2014/main" id="{53F2F981-8F89-444D-A385-AAD22B4C3368}"/>
                  </a:ext>
                </a:extLst>
              </p:cNvPr>
              <p:cNvSpPr/>
              <p:nvPr/>
            </p:nvSpPr>
            <p:spPr>
              <a:xfrm>
                <a:off x="6444410" y="324467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03" name="Freeform: Shape 602">
                <a:extLst>
                  <a:ext uri="{FF2B5EF4-FFF2-40B4-BE49-F238E27FC236}">
                    <a16:creationId xmlns:a16="http://schemas.microsoft.com/office/drawing/2014/main" id="{CF011EE6-029C-4DA5-90E4-CECDC65D3305}"/>
                  </a:ext>
                </a:extLst>
              </p:cNvPr>
              <p:cNvSpPr/>
              <p:nvPr/>
            </p:nvSpPr>
            <p:spPr>
              <a:xfrm>
                <a:off x="6148469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04" name="Freeform: Shape 603">
                <a:extLst>
                  <a:ext uri="{FF2B5EF4-FFF2-40B4-BE49-F238E27FC236}">
                    <a16:creationId xmlns:a16="http://schemas.microsoft.com/office/drawing/2014/main" id="{193F09B9-ABD8-49E6-8ABE-A0E9DB7FA4AB}"/>
                  </a:ext>
                </a:extLst>
              </p:cNvPr>
              <p:cNvSpPr/>
              <p:nvPr/>
            </p:nvSpPr>
            <p:spPr>
              <a:xfrm>
                <a:off x="620762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05" name="Freeform: Shape 604">
                <a:extLst>
                  <a:ext uri="{FF2B5EF4-FFF2-40B4-BE49-F238E27FC236}">
                    <a16:creationId xmlns:a16="http://schemas.microsoft.com/office/drawing/2014/main" id="{2BAADD9B-9767-4178-8284-524309B68CEE}"/>
                  </a:ext>
                </a:extLst>
              </p:cNvPr>
              <p:cNvSpPr/>
              <p:nvPr/>
            </p:nvSpPr>
            <p:spPr>
              <a:xfrm>
                <a:off x="6266865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06" name="Freeform: Shape 605">
                <a:extLst>
                  <a:ext uri="{FF2B5EF4-FFF2-40B4-BE49-F238E27FC236}">
                    <a16:creationId xmlns:a16="http://schemas.microsoft.com/office/drawing/2014/main" id="{9F34A6FF-2282-4802-A8C9-BAEBA3B04675}"/>
                  </a:ext>
                </a:extLst>
              </p:cNvPr>
              <p:cNvSpPr/>
              <p:nvPr/>
            </p:nvSpPr>
            <p:spPr>
              <a:xfrm>
                <a:off x="632601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07" name="Freeform: Shape 606">
                <a:extLst>
                  <a:ext uri="{FF2B5EF4-FFF2-40B4-BE49-F238E27FC236}">
                    <a16:creationId xmlns:a16="http://schemas.microsoft.com/office/drawing/2014/main" id="{A7444222-8F4F-4407-BEF0-E05188B19732}"/>
                  </a:ext>
                </a:extLst>
              </p:cNvPr>
              <p:cNvSpPr/>
              <p:nvPr/>
            </p:nvSpPr>
            <p:spPr>
              <a:xfrm>
                <a:off x="638526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08" name="Freeform: Shape 607">
                <a:extLst>
                  <a:ext uri="{FF2B5EF4-FFF2-40B4-BE49-F238E27FC236}">
                    <a16:creationId xmlns:a16="http://schemas.microsoft.com/office/drawing/2014/main" id="{237F723C-ED3E-4D05-A50B-FAFB88F8C501}"/>
                  </a:ext>
                </a:extLst>
              </p:cNvPr>
              <p:cNvSpPr/>
              <p:nvPr/>
            </p:nvSpPr>
            <p:spPr>
              <a:xfrm>
                <a:off x="644441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09" name="Freeform: Shape 608">
                <a:extLst>
                  <a:ext uri="{FF2B5EF4-FFF2-40B4-BE49-F238E27FC236}">
                    <a16:creationId xmlns:a16="http://schemas.microsoft.com/office/drawing/2014/main" id="{8187BC04-C74D-4034-8BE7-1E2097AC1731}"/>
                  </a:ext>
                </a:extLst>
              </p:cNvPr>
              <p:cNvSpPr/>
              <p:nvPr/>
            </p:nvSpPr>
            <p:spPr>
              <a:xfrm>
                <a:off x="6148469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10" name="Freeform: Shape 609">
                <a:extLst>
                  <a:ext uri="{FF2B5EF4-FFF2-40B4-BE49-F238E27FC236}">
                    <a16:creationId xmlns:a16="http://schemas.microsoft.com/office/drawing/2014/main" id="{52C85FA5-B52E-4BA2-BB24-BC7D441E7083}"/>
                  </a:ext>
                </a:extLst>
              </p:cNvPr>
              <p:cNvSpPr/>
              <p:nvPr/>
            </p:nvSpPr>
            <p:spPr>
              <a:xfrm>
                <a:off x="620762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11" name="Freeform: Shape 610">
                <a:extLst>
                  <a:ext uri="{FF2B5EF4-FFF2-40B4-BE49-F238E27FC236}">
                    <a16:creationId xmlns:a16="http://schemas.microsoft.com/office/drawing/2014/main" id="{D6B938EC-45EE-4071-9645-A39A1256A323}"/>
                  </a:ext>
                </a:extLst>
              </p:cNvPr>
              <p:cNvSpPr/>
              <p:nvPr/>
            </p:nvSpPr>
            <p:spPr>
              <a:xfrm>
                <a:off x="6266865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12" name="Freeform: Shape 611">
                <a:extLst>
                  <a:ext uri="{FF2B5EF4-FFF2-40B4-BE49-F238E27FC236}">
                    <a16:creationId xmlns:a16="http://schemas.microsoft.com/office/drawing/2014/main" id="{A8FA2146-EAE2-47AB-9943-40DBE7EB9D3F}"/>
                  </a:ext>
                </a:extLst>
              </p:cNvPr>
              <p:cNvSpPr/>
              <p:nvPr/>
            </p:nvSpPr>
            <p:spPr>
              <a:xfrm>
                <a:off x="632601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13" name="Freeform: Shape 612">
                <a:extLst>
                  <a:ext uri="{FF2B5EF4-FFF2-40B4-BE49-F238E27FC236}">
                    <a16:creationId xmlns:a16="http://schemas.microsoft.com/office/drawing/2014/main" id="{D650034F-67F9-404A-AD93-D5A4AAEEB8A3}"/>
                  </a:ext>
                </a:extLst>
              </p:cNvPr>
              <p:cNvSpPr/>
              <p:nvPr/>
            </p:nvSpPr>
            <p:spPr>
              <a:xfrm>
                <a:off x="638526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14" name="Freeform: Shape 613">
                <a:extLst>
                  <a:ext uri="{FF2B5EF4-FFF2-40B4-BE49-F238E27FC236}">
                    <a16:creationId xmlns:a16="http://schemas.microsoft.com/office/drawing/2014/main" id="{87145B53-6622-4C56-8273-4AB145C8899A}"/>
                  </a:ext>
                </a:extLst>
              </p:cNvPr>
              <p:cNvSpPr/>
              <p:nvPr/>
            </p:nvSpPr>
            <p:spPr>
              <a:xfrm>
                <a:off x="6444410" y="3363074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15" name="Freeform: Shape 614">
                <a:extLst>
                  <a:ext uri="{FF2B5EF4-FFF2-40B4-BE49-F238E27FC236}">
                    <a16:creationId xmlns:a16="http://schemas.microsoft.com/office/drawing/2014/main" id="{EA8019CF-A60B-4822-A4B6-23488AAB24E1}"/>
                  </a:ext>
                </a:extLst>
              </p:cNvPr>
              <p:cNvSpPr/>
              <p:nvPr/>
            </p:nvSpPr>
            <p:spPr>
              <a:xfrm>
                <a:off x="6148469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16" name="Freeform: Shape 615">
                <a:extLst>
                  <a:ext uri="{FF2B5EF4-FFF2-40B4-BE49-F238E27FC236}">
                    <a16:creationId xmlns:a16="http://schemas.microsoft.com/office/drawing/2014/main" id="{6ED680FA-A8F4-41A5-8835-CD501E21B197}"/>
                  </a:ext>
                </a:extLst>
              </p:cNvPr>
              <p:cNvSpPr/>
              <p:nvPr/>
            </p:nvSpPr>
            <p:spPr>
              <a:xfrm>
                <a:off x="620762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17" name="Freeform: Shape 616">
                <a:extLst>
                  <a:ext uri="{FF2B5EF4-FFF2-40B4-BE49-F238E27FC236}">
                    <a16:creationId xmlns:a16="http://schemas.microsoft.com/office/drawing/2014/main" id="{7DD1E3F0-FAF5-48A6-B375-29FCB991A5D8}"/>
                  </a:ext>
                </a:extLst>
              </p:cNvPr>
              <p:cNvSpPr/>
              <p:nvPr/>
            </p:nvSpPr>
            <p:spPr>
              <a:xfrm>
                <a:off x="6266865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18" name="Freeform: Shape 617">
                <a:extLst>
                  <a:ext uri="{FF2B5EF4-FFF2-40B4-BE49-F238E27FC236}">
                    <a16:creationId xmlns:a16="http://schemas.microsoft.com/office/drawing/2014/main" id="{BD241887-D6DB-4CE9-8FBA-F50C0BFF225A}"/>
                  </a:ext>
                </a:extLst>
              </p:cNvPr>
              <p:cNvSpPr/>
              <p:nvPr/>
            </p:nvSpPr>
            <p:spPr>
              <a:xfrm>
                <a:off x="632601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19" name="Freeform: Shape 618">
                <a:extLst>
                  <a:ext uri="{FF2B5EF4-FFF2-40B4-BE49-F238E27FC236}">
                    <a16:creationId xmlns:a16="http://schemas.microsoft.com/office/drawing/2014/main" id="{F31DB01E-4B18-4A95-9F27-804EF1F277F6}"/>
                  </a:ext>
                </a:extLst>
              </p:cNvPr>
              <p:cNvSpPr/>
              <p:nvPr/>
            </p:nvSpPr>
            <p:spPr>
              <a:xfrm>
                <a:off x="638526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20" name="Freeform: Shape 619">
                <a:extLst>
                  <a:ext uri="{FF2B5EF4-FFF2-40B4-BE49-F238E27FC236}">
                    <a16:creationId xmlns:a16="http://schemas.microsoft.com/office/drawing/2014/main" id="{028F8710-CBFD-4D93-BB92-81992D87EADC}"/>
                  </a:ext>
                </a:extLst>
              </p:cNvPr>
              <p:cNvSpPr/>
              <p:nvPr/>
            </p:nvSpPr>
            <p:spPr>
              <a:xfrm>
                <a:off x="6444410" y="34222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21" name="Freeform: Shape 620">
                <a:extLst>
                  <a:ext uri="{FF2B5EF4-FFF2-40B4-BE49-F238E27FC236}">
                    <a16:creationId xmlns:a16="http://schemas.microsoft.com/office/drawing/2014/main" id="{78BC1D4F-671A-458D-8128-420CA578C1F6}"/>
                  </a:ext>
                </a:extLst>
              </p:cNvPr>
              <p:cNvSpPr/>
              <p:nvPr/>
            </p:nvSpPr>
            <p:spPr>
              <a:xfrm>
                <a:off x="5734038" y="3481374"/>
                <a:ext cx="14192" cy="14096"/>
              </a:xfrm>
              <a:custGeom>
                <a:avLst/>
                <a:gdLst>
                  <a:gd name="connsiteX0" fmla="*/ 14192 w 14192"/>
                  <a:gd name="connsiteY0" fmla="*/ 7049 h 14096"/>
                  <a:gd name="connsiteX1" fmla="*/ 7144 w 14192"/>
                  <a:gd name="connsiteY1" fmla="*/ 14097 h 14096"/>
                  <a:gd name="connsiteX2" fmla="*/ 0 w 14192"/>
                  <a:gd name="connsiteY2" fmla="*/ 7049 h 14096"/>
                  <a:gd name="connsiteX3" fmla="*/ 7049 w 14192"/>
                  <a:gd name="connsiteY3" fmla="*/ 0 h 14096"/>
                  <a:gd name="connsiteX4" fmla="*/ 14192 w 14192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1049"/>
                      <a:pt x="0" y="7049"/>
                    </a:cubicBezTo>
                    <a:cubicBezTo>
                      <a:pt x="0" y="3048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22" name="Freeform: Shape 621">
                <a:extLst>
                  <a:ext uri="{FF2B5EF4-FFF2-40B4-BE49-F238E27FC236}">
                    <a16:creationId xmlns:a16="http://schemas.microsoft.com/office/drawing/2014/main" id="{6E6AC824-1936-4FFF-ACFE-90DF419E5260}"/>
                  </a:ext>
                </a:extLst>
              </p:cNvPr>
              <p:cNvSpPr/>
              <p:nvPr/>
            </p:nvSpPr>
            <p:spPr>
              <a:xfrm>
                <a:off x="5793283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23" name="Freeform: Shape 622">
                <a:extLst>
                  <a:ext uri="{FF2B5EF4-FFF2-40B4-BE49-F238E27FC236}">
                    <a16:creationId xmlns:a16="http://schemas.microsoft.com/office/drawing/2014/main" id="{C15D645C-55CF-4BAB-9F87-8A9DABF7C773}"/>
                  </a:ext>
                </a:extLst>
              </p:cNvPr>
              <p:cNvSpPr/>
              <p:nvPr/>
            </p:nvSpPr>
            <p:spPr>
              <a:xfrm>
                <a:off x="5852433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24" name="Freeform: Shape 623">
                <a:extLst>
                  <a:ext uri="{FF2B5EF4-FFF2-40B4-BE49-F238E27FC236}">
                    <a16:creationId xmlns:a16="http://schemas.microsoft.com/office/drawing/2014/main" id="{7959D8F0-11B0-460A-8540-FAC737514B23}"/>
                  </a:ext>
                </a:extLst>
              </p:cNvPr>
              <p:cNvSpPr/>
              <p:nvPr/>
            </p:nvSpPr>
            <p:spPr>
              <a:xfrm>
                <a:off x="591167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25" name="Freeform: Shape 624">
                <a:extLst>
                  <a:ext uri="{FF2B5EF4-FFF2-40B4-BE49-F238E27FC236}">
                    <a16:creationId xmlns:a16="http://schemas.microsoft.com/office/drawing/2014/main" id="{01DE1000-158C-4ECD-B9DE-8CF7281BD806}"/>
                  </a:ext>
                </a:extLst>
              </p:cNvPr>
              <p:cNvSpPr/>
              <p:nvPr/>
            </p:nvSpPr>
            <p:spPr>
              <a:xfrm>
                <a:off x="597082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26" name="Freeform: Shape 625">
                <a:extLst>
                  <a:ext uri="{FF2B5EF4-FFF2-40B4-BE49-F238E27FC236}">
                    <a16:creationId xmlns:a16="http://schemas.microsoft.com/office/drawing/2014/main" id="{F07564DF-D233-45F2-94A4-C01A2A098F9C}"/>
                  </a:ext>
                </a:extLst>
              </p:cNvPr>
              <p:cNvSpPr/>
              <p:nvPr/>
            </p:nvSpPr>
            <p:spPr>
              <a:xfrm>
                <a:off x="6030074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27" name="Freeform: Shape 626">
                <a:extLst>
                  <a:ext uri="{FF2B5EF4-FFF2-40B4-BE49-F238E27FC236}">
                    <a16:creationId xmlns:a16="http://schemas.microsoft.com/office/drawing/2014/main" id="{1F707734-5039-4890-A360-8AB2DFD630E5}"/>
                  </a:ext>
                </a:extLst>
              </p:cNvPr>
              <p:cNvSpPr/>
              <p:nvPr/>
            </p:nvSpPr>
            <p:spPr>
              <a:xfrm>
                <a:off x="6089224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28" name="Freeform: Shape 627">
                <a:extLst>
                  <a:ext uri="{FF2B5EF4-FFF2-40B4-BE49-F238E27FC236}">
                    <a16:creationId xmlns:a16="http://schemas.microsoft.com/office/drawing/2014/main" id="{43701FE2-84A3-4A4B-A5C7-0FBA87731CFF}"/>
                  </a:ext>
                </a:extLst>
              </p:cNvPr>
              <p:cNvSpPr/>
              <p:nvPr/>
            </p:nvSpPr>
            <p:spPr>
              <a:xfrm>
                <a:off x="5734038" y="354062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29" name="Freeform: Shape 628">
                <a:extLst>
                  <a:ext uri="{FF2B5EF4-FFF2-40B4-BE49-F238E27FC236}">
                    <a16:creationId xmlns:a16="http://schemas.microsoft.com/office/drawing/2014/main" id="{8B593795-D2ED-4DB5-B4D3-A4E4828107CB}"/>
                  </a:ext>
                </a:extLst>
              </p:cNvPr>
              <p:cNvSpPr/>
              <p:nvPr/>
            </p:nvSpPr>
            <p:spPr>
              <a:xfrm>
                <a:off x="5793283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30" name="Freeform: Shape 629">
                <a:extLst>
                  <a:ext uri="{FF2B5EF4-FFF2-40B4-BE49-F238E27FC236}">
                    <a16:creationId xmlns:a16="http://schemas.microsoft.com/office/drawing/2014/main" id="{4C95CB5C-1D4D-4CA7-9071-DE42963BE5C3}"/>
                  </a:ext>
                </a:extLst>
              </p:cNvPr>
              <p:cNvSpPr/>
              <p:nvPr/>
            </p:nvSpPr>
            <p:spPr>
              <a:xfrm>
                <a:off x="5852433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31" name="Freeform: Shape 630">
                <a:extLst>
                  <a:ext uri="{FF2B5EF4-FFF2-40B4-BE49-F238E27FC236}">
                    <a16:creationId xmlns:a16="http://schemas.microsoft.com/office/drawing/2014/main" id="{17F411FD-AA3D-4393-9B3D-95AA8BC29009}"/>
                  </a:ext>
                </a:extLst>
              </p:cNvPr>
              <p:cNvSpPr/>
              <p:nvPr/>
            </p:nvSpPr>
            <p:spPr>
              <a:xfrm>
                <a:off x="591167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32" name="Freeform: Shape 631">
                <a:extLst>
                  <a:ext uri="{FF2B5EF4-FFF2-40B4-BE49-F238E27FC236}">
                    <a16:creationId xmlns:a16="http://schemas.microsoft.com/office/drawing/2014/main" id="{8023700A-4F66-4D7A-820B-EFFAD2408995}"/>
                  </a:ext>
                </a:extLst>
              </p:cNvPr>
              <p:cNvSpPr/>
              <p:nvPr/>
            </p:nvSpPr>
            <p:spPr>
              <a:xfrm>
                <a:off x="597082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33" name="Freeform: Shape 632">
                <a:extLst>
                  <a:ext uri="{FF2B5EF4-FFF2-40B4-BE49-F238E27FC236}">
                    <a16:creationId xmlns:a16="http://schemas.microsoft.com/office/drawing/2014/main" id="{E1DD69FB-4BC7-477F-8227-DF9C34CDA92A}"/>
                  </a:ext>
                </a:extLst>
              </p:cNvPr>
              <p:cNvSpPr/>
              <p:nvPr/>
            </p:nvSpPr>
            <p:spPr>
              <a:xfrm>
                <a:off x="6030074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34" name="Freeform: Shape 633">
                <a:extLst>
                  <a:ext uri="{FF2B5EF4-FFF2-40B4-BE49-F238E27FC236}">
                    <a16:creationId xmlns:a16="http://schemas.microsoft.com/office/drawing/2014/main" id="{6BAF3DAF-F514-4DF3-987A-B83691177736}"/>
                  </a:ext>
                </a:extLst>
              </p:cNvPr>
              <p:cNvSpPr/>
              <p:nvPr/>
            </p:nvSpPr>
            <p:spPr>
              <a:xfrm>
                <a:off x="6089224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35" name="Freeform: Shape 634">
                <a:extLst>
                  <a:ext uri="{FF2B5EF4-FFF2-40B4-BE49-F238E27FC236}">
                    <a16:creationId xmlns:a16="http://schemas.microsoft.com/office/drawing/2014/main" id="{B4B49AC3-D912-425B-86BD-B68A35E2C979}"/>
                  </a:ext>
                </a:extLst>
              </p:cNvPr>
              <p:cNvSpPr/>
              <p:nvPr/>
            </p:nvSpPr>
            <p:spPr>
              <a:xfrm>
                <a:off x="5734038" y="359977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36" name="Freeform: Shape 635">
                <a:extLst>
                  <a:ext uri="{FF2B5EF4-FFF2-40B4-BE49-F238E27FC236}">
                    <a16:creationId xmlns:a16="http://schemas.microsoft.com/office/drawing/2014/main" id="{6159CEB4-0CD6-437E-A0C3-40C630FB492B}"/>
                  </a:ext>
                </a:extLst>
              </p:cNvPr>
              <p:cNvSpPr/>
              <p:nvPr/>
            </p:nvSpPr>
            <p:spPr>
              <a:xfrm>
                <a:off x="579328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37" name="Freeform: Shape 636">
                <a:extLst>
                  <a:ext uri="{FF2B5EF4-FFF2-40B4-BE49-F238E27FC236}">
                    <a16:creationId xmlns:a16="http://schemas.microsoft.com/office/drawing/2014/main" id="{07B6777D-8A21-4E33-AEE4-B67D2C705E7A}"/>
                  </a:ext>
                </a:extLst>
              </p:cNvPr>
              <p:cNvSpPr/>
              <p:nvPr/>
            </p:nvSpPr>
            <p:spPr>
              <a:xfrm>
                <a:off x="5852433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38" name="Freeform: Shape 637">
                <a:extLst>
                  <a:ext uri="{FF2B5EF4-FFF2-40B4-BE49-F238E27FC236}">
                    <a16:creationId xmlns:a16="http://schemas.microsoft.com/office/drawing/2014/main" id="{548831B3-4D45-45B1-A5C5-5EEDB0937CAE}"/>
                  </a:ext>
                </a:extLst>
              </p:cNvPr>
              <p:cNvSpPr/>
              <p:nvPr/>
            </p:nvSpPr>
            <p:spPr>
              <a:xfrm>
                <a:off x="591167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39" name="Freeform: Shape 638">
                <a:extLst>
                  <a:ext uri="{FF2B5EF4-FFF2-40B4-BE49-F238E27FC236}">
                    <a16:creationId xmlns:a16="http://schemas.microsoft.com/office/drawing/2014/main" id="{B004EBFF-A6BE-404B-AADD-42ECBED938C8}"/>
                  </a:ext>
                </a:extLst>
              </p:cNvPr>
              <p:cNvSpPr/>
              <p:nvPr/>
            </p:nvSpPr>
            <p:spPr>
              <a:xfrm>
                <a:off x="597082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40" name="Freeform: Shape 639">
                <a:extLst>
                  <a:ext uri="{FF2B5EF4-FFF2-40B4-BE49-F238E27FC236}">
                    <a16:creationId xmlns:a16="http://schemas.microsoft.com/office/drawing/2014/main" id="{082A5EA1-7995-48E4-8787-6004CE4B17C2}"/>
                  </a:ext>
                </a:extLst>
              </p:cNvPr>
              <p:cNvSpPr/>
              <p:nvPr/>
            </p:nvSpPr>
            <p:spPr>
              <a:xfrm>
                <a:off x="603007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41" name="Freeform: Shape 640">
                <a:extLst>
                  <a:ext uri="{FF2B5EF4-FFF2-40B4-BE49-F238E27FC236}">
                    <a16:creationId xmlns:a16="http://schemas.microsoft.com/office/drawing/2014/main" id="{B4367C08-AA10-4BF8-9D99-8FB8D4D87678}"/>
                  </a:ext>
                </a:extLst>
              </p:cNvPr>
              <p:cNvSpPr/>
              <p:nvPr/>
            </p:nvSpPr>
            <p:spPr>
              <a:xfrm>
                <a:off x="6089224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42" name="Freeform: Shape 641">
                <a:extLst>
                  <a:ext uri="{FF2B5EF4-FFF2-40B4-BE49-F238E27FC236}">
                    <a16:creationId xmlns:a16="http://schemas.microsoft.com/office/drawing/2014/main" id="{D9CFBF19-AE42-4A25-B5C9-74E4A7E20BB4}"/>
                  </a:ext>
                </a:extLst>
              </p:cNvPr>
              <p:cNvSpPr/>
              <p:nvPr/>
            </p:nvSpPr>
            <p:spPr>
              <a:xfrm>
                <a:off x="5734037" y="365901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43" name="Freeform: Shape 642">
                <a:extLst>
                  <a:ext uri="{FF2B5EF4-FFF2-40B4-BE49-F238E27FC236}">
                    <a16:creationId xmlns:a16="http://schemas.microsoft.com/office/drawing/2014/main" id="{20439223-FC30-44EE-84D0-5902D5CB32D3}"/>
                  </a:ext>
                </a:extLst>
              </p:cNvPr>
              <p:cNvSpPr/>
              <p:nvPr/>
            </p:nvSpPr>
            <p:spPr>
              <a:xfrm>
                <a:off x="5793282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44" name="Freeform: Shape 643">
                <a:extLst>
                  <a:ext uri="{FF2B5EF4-FFF2-40B4-BE49-F238E27FC236}">
                    <a16:creationId xmlns:a16="http://schemas.microsoft.com/office/drawing/2014/main" id="{4715F22A-DF1F-44F4-B188-072C6221F71E}"/>
                  </a:ext>
                </a:extLst>
              </p:cNvPr>
              <p:cNvSpPr/>
              <p:nvPr/>
            </p:nvSpPr>
            <p:spPr>
              <a:xfrm>
                <a:off x="5852432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45" name="Freeform: Shape 644">
                <a:extLst>
                  <a:ext uri="{FF2B5EF4-FFF2-40B4-BE49-F238E27FC236}">
                    <a16:creationId xmlns:a16="http://schemas.microsoft.com/office/drawing/2014/main" id="{F8C30CA8-5C7F-4E0D-867C-AB17F34E3520}"/>
                  </a:ext>
                </a:extLst>
              </p:cNvPr>
              <p:cNvSpPr/>
              <p:nvPr/>
            </p:nvSpPr>
            <p:spPr>
              <a:xfrm>
                <a:off x="591167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46" name="Freeform: Shape 645">
                <a:extLst>
                  <a:ext uri="{FF2B5EF4-FFF2-40B4-BE49-F238E27FC236}">
                    <a16:creationId xmlns:a16="http://schemas.microsoft.com/office/drawing/2014/main" id="{9AF0FA39-6F6A-4C93-B920-7B0D14C004EC}"/>
                  </a:ext>
                </a:extLst>
              </p:cNvPr>
              <p:cNvSpPr/>
              <p:nvPr/>
            </p:nvSpPr>
            <p:spPr>
              <a:xfrm>
                <a:off x="597082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47" name="Freeform: Shape 646">
                <a:extLst>
                  <a:ext uri="{FF2B5EF4-FFF2-40B4-BE49-F238E27FC236}">
                    <a16:creationId xmlns:a16="http://schemas.microsoft.com/office/drawing/2014/main" id="{3BC1B30E-0CED-4634-96F4-DE70247E5502}"/>
                  </a:ext>
                </a:extLst>
              </p:cNvPr>
              <p:cNvSpPr/>
              <p:nvPr/>
            </p:nvSpPr>
            <p:spPr>
              <a:xfrm>
                <a:off x="6030073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48" name="Freeform: Shape 647">
                <a:extLst>
                  <a:ext uri="{FF2B5EF4-FFF2-40B4-BE49-F238E27FC236}">
                    <a16:creationId xmlns:a16="http://schemas.microsoft.com/office/drawing/2014/main" id="{2AFAD481-5691-4D2F-881E-7B1D25E648CC}"/>
                  </a:ext>
                </a:extLst>
              </p:cNvPr>
              <p:cNvSpPr/>
              <p:nvPr/>
            </p:nvSpPr>
            <p:spPr>
              <a:xfrm>
                <a:off x="6089224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49" name="Freeform: Shape 648">
                <a:extLst>
                  <a:ext uri="{FF2B5EF4-FFF2-40B4-BE49-F238E27FC236}">
                    <a16:creationId xmlns:a16="http://schemas.microsoft.com/office/drawing/2014/main" id="{E47D8C2D-9EC0-4C73-A796-605DD55A766A}"/>
                  </a:ext>
                </a:extLst>
              </p:cNvPr>
              <p:cNvSpPr/>
              <p:nvPr/>
            </p:nvSpPr>
            <p:spPr>
              <a:xfrm>
                <a:off x="5734039" y="371816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50" name="Freeform: Shape 649">
                <a:extLst>
                  <a:ext uri="{FF2B5EF4-FFF2-40B4-BE49-F238E27FC236}">
                    <a16:creationId xmlns:a16="http://schemas.microsoft.com/office/drawing/2014/main" id="{D85DCDF9-DBC1-4B6C-852F-65A9581F4DEF}"/>
                  </a:ext>
                </a:extLst>
              </p:cNvPr>
              <p:cNvSpPr/>
              <p:nvPr/>
            </p:nvSpPr>
            <p:spPr>
              <a:xfrm>
                <a:off x="579328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51" name="Freeform: Shape 650">
                <a:extLst>
                  <a:ext uri="{FF2B5EF4-FFF2-40B4-BE49-F238E27FC236}">
                    <a16:creationId xmlns:a16="http://schemas.microsoft.com/office/drawing/2014/main" id="{64ECE27B-6AA1-48A0-867E-3809F6DA46C6}"/>
                  </a:ext>
                </a:extLst>
              </p:cNvPr>
              <p:cNvSpPr/>
              <p:nvPr/>
            </p:nvSpPr>
            <p:spPr>
              <a:xfrm>
                <a:off x="5852434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52" name="Freeform: Shape 651">
                <a:extLst>
                  <a:ext uri="{FF2B5EF4-FFF2-40B4-BE49-F238E27FC236}">
                    <a16:creationId xmlns:a16="http://schemas.microsoft.com/office/drawing/2014/main" id="{986F7C22-0993-45E9-A3BF-692FE46BFA9B}"/>
                  </a:ext>
                </a:extLst>
              </p:cNvPr>
              <p:cNvSpPr/>
              <p:nvPr/>
            </p:nvSpPr>
            <p:spPr>
              <a:xfrm>
                <a:off x="591167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53" name="Freeform: Shape 652">
                <a:extLst>
                  <a:ext uri="{FF2B5EF4-FFF2-40B4-BE49-F238E27FC236}">
                    <a16:creationId xmlns:a16="http://schemas.microsoft.com/office/drawing/2014/main" id="{38E3CB5B-4D61-4832-9818-F32F7A462D8F}"/>
                  </a:ext>
                </a:extLst>
              </p:cNvPr>
              <p:cNvSpPr/>
              <p:nvPr/>
            </p:nvSpPr>
            <p:spPr>
              <a:xfrm>
                <a:off x="597082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54" name="Freeform: Shape 653">
                <a:extLst>
                  <a:ext uri="{FF2B5EF4-FFF2-40B4-BE49-F238E27FC236}">
                    <a16:creationId xmlns:a16="http://schemas.microsoft.com/office/drawing/2014/main" id="{092D2E33-4036-4E15-A25A-249C13AB273D}"/>
                  </a:ext>
                </a:extLst>
              </p:cNvPr>
              <p:cNvSpPr/>
              <p:nvPr/>
            </p:nvSpPr>
            <p:spPr>
              <a:xfrm>
                <a:off x="603007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55" name="Freeform: Shape 654">
                <a:extLst>
                  <a:ext uri="{FF2B5EF4-FFF2-40B4-BE49-F238E27FC236}">
                    <a16:creationId xmlns:a16="http://schemas.microsoft.com/office/drawing/2014/main" id="{87EEB4B3-4E5C-44AA-8CD3-7B65788D5BFB}"/>
                  </a:ext>
                </a:extLst>
              </p:cNvPr>
              <p:cNvSpPr/>
              <p:nvPr/>
            </p:nvSpPr>
            <p:spPr>
              <a:xfrm>
                <a:off x="6089225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56" name="Freeform: Shape 655">
                <a:extLst>
                  <a:ext uri="{FF2B5EF4-FFF2-40B4-BE49-F238E27FC236}">
                    <a16:creationId xmlns:a16="http://schemas.microsoft.com/office/drawing/2014/main" id="{D2443D76-93A9-4821-94AA-47081C0C384C}"/>
                  </a:ext>
                </a:extLst>
              </p:cNvPr>
              <p:cNvSpPr/>
              <p:nvPr/>
            </p:nvSpPr>
            <p:spPr>
              <a:xfrm>
                <a:off x="5734040" y="377741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57" name="Freeform: Shape 656">
                <a:extLst>
                  <a:ext uri="{FF2B5EF4-FFF2-40B4-BE49-F238E27FC236}">
                    <a16:creationId xmlns:a16="http://schemas.microsoft.com/office/drawing/2014/main" id="{9DC27C49-F086-402B-B92C-615FCF9CF92B}"/>
                  </a:ext>
                </a:extLst>
              </p:cNvPr>
              <p:cNvSpPr/>
              <p:nvPr/>
            </p:nvSpPr>
            <p:spPr>
              <a:xfrm>
                <a:off x="5793285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58" name="Freeform: Shape 657">
                <a:extLst>
                  <a:ext uri="{FF2B5EF4-FFF2-40B4-BE49-F238E27FC236}">
                    <a16:creationId xmlns:a16="http://schemas.microsoft.com/office/drawing/2014/main" id="{4FCA1789-F592-41E1-B2F8-72B77D71B7D8}"/>
                  </a:ext>
                </a:extLst>
              </p:cNvPr>
              <p:cNvSpPr/>
              <p:nvPr/>
            </p:nvSpPr>
            <p:spPr>
              <a:xfrm>
                <a:off x="5852436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59" name="Freeform: Shape 658">
                <a:extLst>
                  <a:ext uri="{FF2B5EF4-FFF2-40B4-BE49-F238E27FC236}">
                    <a16:creationId xmlns:a16="http://schemas.microsoft.com/office/drawing/2014/main" id="{001CD308-DE8A-4065-9DF8-0606B72D3043}"/>
                  </a:ext>
                </a:extLst>
              </p:cNvPr>
              <p:cNvSpPr/>
              <p:nvPr/>
            </p:nvSpPr>
            <p:spPr>
              <a:xfrm>
                <a:off x="5911683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60" name="Freeform: Shape 659">
                <a:extLst>
                  <a:ext uri="{FF2B5EF4-FFF2-40B4-BE49-F238E27FC236}">
                    <a16:creationId xmlns:a16="http://schemas.microsoft.com/office/drawing/2014/main" id="{E62EFB24-B809-4AB3-8270-C817E3A0D286}"/>
                  </a:ext>
                </a:extLst>
              </p:cNvPr>
              <p:cNvSpPr/>
              <p:nvPr/>
            </p:nvSpPr>
            <p:spPr>
              <a:xfrm>
                <a:off x="5970835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61" name="Freeform: Shape 660">
                <a:extLst>
                  <a:ext uri="{FF2B5EF4-FFF2-40B4-BE49-F238E27FC236}">
                    <a16:creationId xmlns:a16="http://schemas.microsoft.com/office/drawing/2014/main" id="{0AC4FF89-8725-409D-A6E8-8FC0713C7E2E}"/>
                  </a:ext>
                </a:extLst>
              </p:cNvPr>
              <p:cNvSpPr/>
              <p:nvPr/>
            </p:nvSpPr>
            <p:spPr>
              <a:xfrm>
                <a:off x="6030082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62" name="Freeform: Shape 661">
                <a:extLst>
                  <a:ext uri="{FF2B5EF4-FFF2-40B4-BE49-F238E27FC236}">
                    <a16:creationId xmlns:a16="http://schemas.microsoft.com/office/drawing/2014/main" id="{1281F403-8312-487D-A62A-CC9980C0C793}"/>
                  </a:ext>
                </a:extLst>
              </p:cNvPr>
              <p:cNvSpPr/>
              <p:nvPr/>
            </p:nvSpPr>
            <p:spPr>
              <a:xfrm>
                <a:off x="6089231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63" name="Freeform: Shape 662">
                <a:extLst>
                  <a:ext uri="{FF2B5EF4-FFF2-40B4-BE49-F238E27FC236}">
                    <a16:creationId xmlns:a16="http://schemas.microsoft.com/office/drawing/2014/main" id="{AC552800-50A4-48CD-9091-C2D7E309B244}"/>
                  </a:ext>
                </a:extLst>
              </p:cNvPr>
              <p:cNvSpPr/>
              <p:nvPr/>
            </p:nvSpPr>
            <p:spPr>
              <a:xfrm>
                <a:off x="6148476" y="3481374"/>
                <a:ext cx="14097" cy="14096"/>
              </a:xfrm>
              <a:custGeom>
                <a:avLst/>
                <a:gdLst>
                  <a:gd name="connsiteX0" fmla="*/ 14097 w 14097"/>
                  <a:gd name="connsiteY0" fmla="*/ 7049 h 14096"/>
                  <a:gd name="connsiteX1" fmla="*/ 7049 w 14097"/>
                  <a:gd name="connsiteY1" fmla="*/ 14097 h 14096"/>
                  <a:gd name="connsiteX2" fmla="*/ 0 w 14097"/>
                  <a:gd name="connsiteY2" fmla="*/ 7049 h 14096"/>
                  <a:gd name="connsiteX3" fmla="*/ 7049 w 14097"/>
                  <a:gd name="connsiteY3" fmla="*/ 0 h 14096"/>
                  <a:gd name="connsiteX4" fmla="*/ 14097 w 14097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64" name="Freeform: Shape 663">
                <a:extLst>
                  <a:ext uri="{FF2B5EF4-FFF2-40B4-BE49-F238E27FC236}">
                    <a16:creationId xmlns:a16="http://schemas.microsoft.com/office/drawing/2014/main" id="{30F9CDD2-4F2C-415F-BC99-5E3FC4DFF763}"/>
                  </a:ext>
                </a:extLst>
              </p:cNvPr>
              <p:cNvSpPr/>
              <p:nvPr/>
            </p:nvSpPr>
            <p:spPr>
              <a:xfrm>
                <a:off x="6207627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65" name="Freeform: Shape 664">
                <a:extLst>
                  <a:ext uri="{FF2B5EF4-FFF2-40B4-BE49-F238E27FC236}">
                    <a16:creationId xmlns:a16="http://schemas.microsoft.com/office/drawing/2014/main" id="{BB7B2B7D-C505-4274-8A0D-8651E227CC8A}"/>
                  </a:ext>
                </a:extLst>
              </p:cNvPr>
              <p:cNvSpPr/>
              <p:nvPr/>
            </p:nvSpPr>
            <p:spPr>
              <a:xfrm>
                <a:off x="626687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9 w 14096"/>
                  <a:gd name="connsiteY1" fmla="*/ 14097 h 14096"/>
                  <a:gd name="connsiteX2" fmla="*/ 0 w 14096"/>
                  <a:gd name="connsiteY2" fmla="*/ 7049 h 14096"/>
                  <a:gd name="connsiteX3" fmla="*/ 7049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66" name="Freeform: Shape 665">
                <a:extLst>
                  <a:ext uri="{FF2B5EF4-FFF2-40B4-BE49-F238E27FC236}">
                    <a16:creationId xmlns:a16="http://schemas.microsoft.com/office/drawing/2014/main" id="{290A03AB-C619-4188-8DC7-9A3356BA6BA9}"/>
                  </a:ext>
                </a:extLst>
              </p:cNvPr>
              <p:cNvSpPr/>
              <p:nvPr/>
            </p:nvSpPr>
            <p:spPr>
              <a:xfrm>
                <a:off x="632602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67" name="Freeform: Shape 666">
                <a:extLst>
                  <a:ext uri="{FF2B5EF4-FFF2-40B4-BE49-F238E27FC236}">
                    <a16:creationId xmlns:a16="http://schemas.microsoft.com/office/drawing/2014/main" id="{3E8F5F64-60EC-482E-90C5-DF3B8662579C}"/>
                  </a:ext>
                </a:extLst>
              </p:cNvPr>
              <p:cNvSpPr/>
              <p:nvPr/>
            </p:nvSpPr>
            <p:spPr>
              <a:xfrm>
                <a:off x="638526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68" name="Freeform: Shape 667">
                <a:extLst>
                  <a:ext uri="{FF2B5EF4-FFF2-40B4-BE49-F238E27FC236}">
                    <a16:creationId xmlns:a16="http://schemas.microsoft.com/office/drawing/2014/main" id="{053289D0-A465-41D1-933F-6B6BEE9284B6}"/>
                  </a:ext>
                </a:extLst>
              </p:cNvPr>
              <p:cNvSpPr/>
              <p:nvPr/>
            </p:nvSpPr>
            <p:spPr>
              <a:xfrm>
                <a:off x="6444417" y="348137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69" name="Freeform: Shape 668">
                <a:extLst>
                  <a:ext uri="{FF2B5EF4-FFF2-40B4-BE49-F238E27FC236}">
                    <a16:creationId xmlns:a16="http://schemas.microsoft.com/office/drawing/2014/main" id="{6ABE97AE-377F-40BB-B938-4D0636B09FC4}"/>
                  </a:ext>
                </a:extLst>
              </p:cNvPr>
              <p:cNvSpPr/>
              <p:nvPr/>
            </p:nvSpPr>
            <p:spPr>
              <a:xfrm>
                <a:off x="6148476" y="3540622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70" name="Freeform: Shape 669">
                <a:extLst>
                  <a:ext uri="{FF2B5EF4-FFF2-40B4-BE49-F238E27FC236}">
                    <a16:creationId xmlns:a16="http://schemas.microsoft.com/office/drawing/2014/main" id="{4491EEA1-7ED4-4314-87E9-021E6A9A1FAB}"/>
                  </a:ext>
                </a:extLst>
              </p:cNvPr>
              <p:cNvSpPr/>
              <p:nvPr/>
            </p:nvSpPr>
            <p:spPr>
              <a:xfrm>
                <a:off x="6207627" y="354062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71" name="Freeform: Shape 670">
                <a:extLst>
                  <a:ext uri="{FF2B5EF4-FFF2-40B4-BE49-F238E27FC236}">
                    <a16:creationId xmlns:a16="http://schemas.microsoft.com/office/drawing/2014/main" id="{CBB06EE9-53A3-4257-8058-A607ED95E7A5}"/>
                  </a:ext>
                </a:extLst>
              </p:cNvPr>
              <p:cNvSpPr/>
              <p:nvPr/>
            </p:nvSpPr>
            <p:spPr>
              <a:xfrm>
                <a:off x="6266872" y="35406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72" name="Freeform: Shape 671">
                <a:extLst>
                  <a:ext uri="{FF2B5EF4-FFF2-40B4-BE49-F238E27FC236}">
                    <a16:creationId xmlns:a16="http://schemas.microsoft.com/office/drawing/2014/main" id="{B55A2626-A652-4CE0-8C56-35F5FE603B41}"/>
                  </a:ext>
                </a:extLst>
              </p:cNvPr>
              <p:cNvSpPr/>
              <p:nvPr/>
            </p:nvSpPr>
            <p:spPr>
              <a:xfrm>
                <a:off x="6326022" y="354062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73" name="Freeform: Shape 672">
                <a:extLst>
                  <a:ext uri="{FF2B5EF4-FFF2-40B4-BE49-F238E27FC236}">
                    <a16:creationId xmlns:a16="http://schemas.microsoft.com/office/drawing/2014/main" id="{DAC23461-AD5F-4630-8EB3-FC35869ED935}"/>
                  </a:ext>
                </a:extLst>
              </p:cNvPr>
              <p:cNvSpPr/>
              <p:nvPr/>
            </p:nvSpPr>
            <p:spPr>
              <a:xfrm>
                <a:off x="6385268" y="354063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74" name="Freeform: Shape 673">
                <a:extLst>
                  <a:ext uri="{FF2B5EF4-FFF2-40B4-BE49-F238E27FC236}">
                    <a16:creationId xmlns:a16="http://schemas.microsoft.com/office/drawing/2014/main" id="{3353175B-83E8-4999-B313-AC745367A20E}"/>
                  </a:ext>
                </a:extLst>
              </p:cNvPr>
              <p:cNvSpPr/>
              <p:nvPr/>
            </p:nvSpPr>
            <p:spPr>
              <a:xfrm>
                <a:off x="6444417" y="3540631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75" name="Freeform: Shape 674">
                <a:extLst>
                  <a:ext uri="{FF2B5EF4-FFF2-40B4-BE49-F238E27FC236}">
                    <a16:creationId xmlns:a16="http://schemas.microsoft.com/office/drawing/2014/main" id="{0EE6105B-4621-4574-806A-61666A30F7FE}"/>
                  </a:ext>
                </a:extLst>
              </p:cNvPr>
              <p:cNvSpPr/>
              <p:nvPr/>
            </p:nvSpPr>
            <p:spPr>
              <a:xfrm>
                <a:off x="6148476" y="3599781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76" name="Freeform: Shape 675">
                <a:extLst>
                  <a:ext uri="{FF2B5EF4-FFF2-40B4-BE49-F238E27FC236}">
                    <a16:creationId xmlns:a16="http://schemas.microsoft.com/office/drawing/2014/main" id="{FA33834A-DE19-42FD-9D6A-F4861235D90D}"/>
                  </a:ext>
                </a:extLst>
              </p:cNvPr>
              <p:cNvSpPr/>
              <p:nvPr/>
            </p:nvSpPr>
            <p:spPr>
              <a:xfrm>
                <a:off x="6207627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77" name="Freeform: Shape 676">
                <a:extLst>
                  <a:ext uri="{FF2B5EF4-FFF2-40B4-BE49-F238E27FC236}">
                    <a16:creationId xmlns:a16="http://schemas.microsoft.com/office/drawing/2014/main" id="{A8DFCA39-1F90-4AA2-97D3-5AFBFDD04B29}"/>
                  </a:ext>
                </a:extLst>
              </p:cNvPr>
              <p:cNvSpPr/>
              <p:nvPr/>
            </p:nvSpPr>
            <p:spPr>
              <a:xfrm>
                <a:off x="626687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78" name="Freeform: Shape 677">
                <a:extLst>
                  <a:ext uri="{FF2B5EF4-FFF2-40B4-BE49-F238E27FC236}">
                    <a16:creationId xmlns:a16="http://schemas.microsoft.com/office/drawing/2014/main" id="{97A8F0CA-A224-48B1-A889-7AA76EBE6130}"/>
                  </a:ext>
                </a:extLst>
              </p:cNvPr>
              <p:cNvSpPr/>
              <p:nvPr/>
            </p:nvSpPr>
            <p:spPr>
              <a:xfrm>
                <a:off x="632602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79" name="Freeform: Shape 678">
                <a:extLst>
                  <a:ext uri="{FF2B5EF4-FFF2-40B4-BE49-F238E27FC236}">
                    <a16:creationId xmlns:a16="http://schemas.microsoft.com/office/drawing/2014/main" id="{315B1367-717A-4415-969E-8BE95FF5433E}"/>
                  </a:ext>
                </a:extLst>
              </p:cNvPr>
              <p:cNvSpPr/>
              <p:nvPr/>
            </p:nvSpPr>
            <p:spPr>
              <a:xfrm>
                <a:off x="6385268" y="359978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80" name="Freeform: Shape 679">
                <a:extLst>
                  <a:ext uri="{FF2B5EF4-FFF2-40B4-BE49-F238E27FC236}">
                    <a16:creationId xmlns:a16="http://schemas.microsoft.com/office/drawing/2014/main" id="{0D6192E5-24B8-4CDC-AF4C-65AF28E3DF43}"/>
                  </a:ext>
                </a:extLst>
              </p:cNvPr>
              <p:cNvSpPr/>
              <p:nvPr/>
            </p:nvSpPr>
            <p:spPr>
              <a:xfrm>
                <a:off x="6444417" y="359978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81" name="Freeform: Shape 680">
                <a:extLst>
                  <a:ext uri="{FF2B5EF4-FFF2-40B4-BE49-F238E27FC236}">
                    <a16:creationId xmlns:a16="http://schemas.microsoft.com/office/drawing/2014/main" id="{01205C66-7123-4D25-8842-9116CB12FDB8}"/>
                  </a:ext>
                </a:extLst>
              </p:cNvPr>
              <p:cNvSpPr/>
              <p:nvPr/>
            </p:nvSpPr>
            <p:spPr>
              <a:xfrm>
                <a:off x="6148476" y="3659026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82" name="Freeform: Shape 681">
                <a:extLst>
                  <a:ext uri="{FF2B5EF4-FFF2-40B4-BE49-F238E27FC236}">
                    <a16:creationId xmlns:a16="http://schemas.microsoft.com/office/drawing/2014/main" id="{7F92347F-2DC9-4152-BB44-78CF3F099A71}"/>
                  </a:ext>
                </a:extLst>
              </p:cNvPr>
              <p:cNvSpPr/>
              <p:nvPr/>
            </p:nvSpPr>
            <p:spPr>
              <a:xfrm>
                <a:off x="620762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83" name="Freeform: Shape 682">
                <a:extLst>
                  <a:ext uri="{FF2B5EF4-FFF2-40B4-BE49-F238E27FC236}">
                    <a16:creationId xmlns:a16="http://schemas.microsoft.com/office/drawing/2014/main" id="{0DDDB410-F5CF-4A4C-986F-9BDF481D7635}"/>
                  </a:ext>
                </a:extLst>
              </p:cNvPr>
              <p:cNvSpPr/>
              <p:nvPr/>
            </p:nvSpPr>
            <p:spPr>
              <a:xfrm>
                <a:off x="626687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84" name="Freeform: Shape 683">
                <a:extLst>
                  <a:ext uri="{FF2B5EF4-FFF2-40B4-BE49-F238E27FC236}">
                    <a16:creationId xmlns:a16="http://schemas.microsoft.com/office/drawing/2014/main" id="{430A9E6B-69B6-403F-B95E-46E830FF10B5}"/>
                  </a:ext>
                </a:extLst>
              </p:cNvPr>
              <p:cNvSpPr/>
              <p:nvPr/>
            </p:nvSpPr>
            <p:spPr>
              <a:xfrm>
                <a:off x="632602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85" name="Freeform: Shape 684">
                <a:extLst>
                  <a:ext uri="{FF2B5EF4-FFF2-40B4-BE49-F238E27FC236}">
                    <a16:creationId xmlns:a16="http://schemas.microsoft.com/office/drawing/2014/main" id="{5EF8408C-2D3B-4B85-A718-D61C9DABCD0F}"/>
                  </a:ext>
                </a:extLst>
              </p:cNvPr>
              <p:cNvSpPr/>
              <p:nvPr/>
            </p:nvSpPr>
            <p:spPr>
              <a:xfrm>
                <a:off x="6385268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86" name="Freeform: Shape 685">
                <a:extLst>
                  <a:ext uri="{FF2B5EF4-FFF2-40B4-BE49-F238E27FC236}">
                    <a16:creationId xmlns:a16="http://schemas.microsoft.com/office/drawing/2014/main" id="{53FF8CA4-6039-4F92-80E2-033195598B68}"/>
                  </a:ext>
                </a:extLst>
              </p:cNvPr>
              <p:cNvSpPr/>
              <p:nvPr/>
            </p:nvSpPr>
            <p:spPr>
              <a:xfrm>
                <a:off x="644441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87" name="Freeform: Shape 686">
                <a:extLst>
                  <a:ext uri="{FF2B5EF4-FFF2-40B4-BE49-F238E27FC236}">
                    <a16:creationId xmlns:a16="http://schemas.microsoft.com/office/drawing/2014/main" id="{9CD31550-B601-43AF-AACC-1F91C4965DAC}"/>
                  </a:ext>
                </a:extLst>
              </p:cNvPr>
              <p:cNvSpPr/>
              <p:nvPr/>
            </p:nvSpPr>
            <p:spPr>
              <a:xfrm>
                <a:off x="6148476" y="3718177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88" name="Freeform: Shape 687">
                <a:extLst>
                  <a:ext uri="{FF2B5EF4-FFF2-40B4-BE49-F238E27FC236}">
                    <a16:creationId xmlns:a16="http://schemas.microsoft.com/office/drawing/2014/main" id="{B5C86689-5EB5-4E17-B920-F50F4ED8EA0E}"/>
                  </a:ext>
                </a:extLst>
              </p:cNvPr>
              <p:cNvSpPr/>
              <p:nvPr/>
            </p:nvSpPr>
            <p:spPr>
              <a:xfrm>
                <a:off x="6207627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89" name="Freeform: Shape 688">
                <a:extLst>
                  <a:ext uri="{FF2B5EF4-FFF2-40B4-BE49-F238E27FC236}">
                    <a16:creationId xmlns:a16="http://schemas.microsoft.com/office/drawing/2014/main" id="{F3D81F06-CE08-4356-831C-44A95272887A}"/>
                  </a:ext>
                </a:extLst>
              </p:cNvPr>
              <p:cNvSpPr/>
              <p:nvPr/>
            </p:nvSpPr>
            <p:spPr>
              <a:xfrm>
                <a:off x="626687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90" name="Freeform: Shape 689">
                <a:extLst>
                  <a:ext uri="{FF2B5EF4-FFF2-40B4-BE49-F238E27FC236}">
                    <a16:creationId xmlns:a16="http://schemas.microsoft.com/office/drawing/2014/main" id="{4F769B64-F86E-4A23-B814-B0946E1B9D8A}"/>
                  </a:ext>
                </a:extLst>
              </p:cNvPr>
              <p:cNvSpPr/>
              <p:nvPr/>
            </p:nvSpPr>
            <p:spPr>
              <a:xfrm>
                <a:off x="632602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91" name="Freeform: Shape 690">
                <a:extLst>
                  <a:ext uri="{FF2B5EF4-FFF2-40B4-BE49-F238E27FC236}">
                    <a16:creationId xmlns:a16="http://schemas.microsoft.com/office/drawing/2014/main" id="{382C3B1F-D3CB-43C5-BB87-1172D038D402}"/>
                  </a:ext>
                </a:extLst>
              </p:cNvPr>
              <p:cNvSpPr/>
              <p:nvPr/>
            </p:nvSpPr>
            <p:spPr>
              <a:xfrm>
                <a:off x="6385268" y="371817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92" name="Freeform: Shape 691">
                <a:extLst>
                  <a:ext uri="{FF2B5EF4-FFF2-40B4-BE49-F238E27FC236}">
                    <a16:creationId xmlns:a16="http://schemas.microsoft.com/office/drawing/2014/main" id="{6B48E3EB-79F5-41E1-84EB-6D9FCF15F035}"/>
                  </a:ext>
                </a:extLst>
              </p:cNvPr>
              <p:cNvSpPr/>
              <p:nvPr/>
            </p:nvSpPr>
            <p:spPr>
              <a:xfrm>
                <a:off x="6444417" y="371817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93" name="Freeform: Shape 692">
                <a:extLst>
                  <a:ext uri="{FF2B5EF4-FFF2-40B4-BE49-F238E27FC236}">
                    <a16:creationId xmlns:a16="http://schemas.microsoft.com/office/drawing/2014/main" id="{8EC0C827-68A5-49F1-83D7-6CC0F8059660}"/>
                  </a:ext>
                </a:extLst>
              </p:cNvPr>
              <p:cNvSpPr/>
              <p:nvPr/>
            </p:nvSpPr>
            <p:spPr>
              <a:xfrm>
                <a:off x="6148472" y="3777419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94" name="Freeform: Shape 693">
                <a:extLst>
                  <a:ext uri="{FF2B5EF4-FFF2-40B4-BE49-F238E27FC236}">
                    <a16:creationId xmlns:a16="http://schemas.microsoft.com/office/drawing/2014/main" id="{14F7C89F-8315-43FB-AA82-3FF6B3234E84}"/>
                  </a:ext>
                </a:extLst>
              </p:cNvPr>
              <p:cNvSpPr/>
              <p:nvPr/>
            </p:nvSpPr>
            <p:spPr>
              <a:xfrm>
                <a:off x="6207622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95" name="Freeform: Shape 694">
                <a:extLst>
                  <a:ext uri="{FF2B5EF4-FFF2-40B4-BE49-F238E27FC236}">
                    <a16:creationId xmlns:a16="http://schemas.microsoft.com/office/drawing/2014/main" id="{7B8136F8-9F3F-4E98-9D82-2F9C7F514846}"/>
                  </a:ext>
                </a:extLst>
              </p:cNvPr>
              <p:cNvSpPr/>
              <p:nvPr/>
            </p:nvSpPr>
            <p:spPr>
              <a:xfrm>
                <a:off x="6266868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96" name="Freeform: Shape 695">
                <a:extLst>
                  <a:ext uri="{FF2B5EF4-FFF2-40B4-BE49-F238E27FC236}">
                    <a16:creationId xmlns:a16="http://schemas.microsoft.com/office/drawing/2014/main" id="{4BA6D7B7-EAD0-4A32-BDED-F9C91269395C}"/>
                  </a:ext>
                </a:extLst>
              </p:cNvPr>
              <p:cNvSpPr/>
              <p:nvPr/>
            </p:nvSpPr>
            <p:spPr>
              <a:xfrm>
                <a:off x="6326024" y="3777383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97" name="Freeform: Shape 696">
                <a:extLst>
                  <a:ext uri="{FF2B5EF4-FFF2-40B4-BE49-F238E27FC236}">
                    <a16:creationId xmlns:a16="http://schemas.microsoft.com/office/drawing/2014/main" id="{37FB7933-82C8-40A6-A45E-DC8F8DBDD13C}"/>
                  </a:ext>
                </a:extLst>
              </p:cNvPr>
              <p:cNvSpPr/>
              <p:nvPr/>
            </p:nvSpPr>
            <p:spPr>
              <a:xfrm>
                <a:off x="6385287" y="377742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98" name="Freeform: Shape 697">
                <a:extLst>
                  <a:ext uri="{FF2B5EF4-FFF2-40B4-BE49-F238E27FC236}">
                    <a16:creationId xmlns:a16="http://schemas.microsoft.com/office/drawing/2014/main" id="{2A2BF75E-8544-4D56-B66C-522BC23699E9}"/>
                  </a:ext>
                </a:extLst>
              </p:cNvPr>
              <p:cNvSpPr/>
              <p:nvPr/>
            </p:nvSpPr>
            <p:spPr>
              <a:xfrm>
                <a:off x="6444424" y="37774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grpSp>
          <p:nvGrpSpPr>
            <p:cNvPr id="360" name="Graphic 4">
              <a:extLst>
                <a:ext uri="{FF2B5EF4-FFF2-40B4-BE49-F238E27FC236}">
                  <a16:creationId xmlns:a16="http://schemas.microsoft.com/office/drawing/2014/main" id="{90943495-530B-473F-84AE-789332DE83CD}"/>
                </a:ext>
              </a:extLst>
            </p:cNvPr>
            <p:cNvGrpSpPr/>
            <p:nvPr/>
          </p:nvGrpSpPr>
          <p:grpSpPr>
            <a:xfrm>
              <a:off x="10154386" y="4452483"/>
              <a:ext cx="1443404" cy="1443418"/>
              <a:chOff x="5734037" y="3067039"/>
              <a:chExt cx="724483" cy="724489"/>
            </a:xfrm>
            <a:grpFill/>
          </p:grpSpPr>
          <p:sp>
            <p:nvSpPr>
              <p:cNvPr id="361" name="Freeform: Shape 360">
                <a:extLst>
                  <a:ext uri="{FF2B5EF4-FFF2-40B4-BE49-F238E27FC236}">
                    <a16:creationId xmlns:a16="http://schemas.microsoft.com/office/drawing/2014/main" id="{3767B366-349D-42B1-874F-9887F5C790DB}"/>
                  </a:ext>
                </a:extLst>
              </p:cNvPr>
              <p:cNvSpPr/>
              <p:nvPr/>
            </p:nvSpPr>
            <p:spPr>
              <a:xfrm>
                <a:off x="5734038" y="3067039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62" name="Freeform: Shape 361">
                <a:extLst>
                  <a:ext uri="{FF2B5EF4-FFF2-40B4-BE49-F238E27FC236}">
                    <a16:creationId xmlns:a16="http://schemas.microsoft.com/office/drawing/2014/main" id="{A518C71F-07B0-49D7-B246-7C05014438DD}"/>
                  </a:ext>
                </a:extLst>
              </p:cNvPr>
              <p:cNvSpPr/>
              <p:nvPr/>
            </p:nvSpPr>
            <p:spPr>
              <a:xfrm>
                <a:off x="5793283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63" name="Freeform: Shape 362">
                <a:extLst>
                  <a:ext uri="{FF2B5EF4-FFF2-40B4-BE49-F238E27FC236}">
                    <a16:creationId xmlns:a16="http://schemas.microsoft.com/office/drawing/2014/main" id="{B93A23FA-2C79-4F6C-A56D-E55ABAED6AF2}"/>
                  </a:ext>
                </a:extLst>
              </p:cNvPr>
              <p:cNvSpPr/>
              <p:nvPr/>
            </p:nvSpPr>
            <p:spPr>
              <a:xfrm>
                <a:off x="5852433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64" name="Freeform: Shape 363">
                <a:extLst>
                  <a:ext uri="{FF2B5EF4-FFF2-40B4-BE49-F238E27FC236}">
                    <a16:creationId xmlns:a16="http://schemas.microsoft.com/office/drawing/2014/main" id="{9332801F-2FF9-43F7-971E-E35865C20FC8}"/>
                  </a:ext>
                </a:extLst>
              </p:cNvPr>
              <p:cNvSpPr/>
              <p:nvPr/>
            </p:nvSpPr>
            <p:spPr>
              <a:xfrm>
                <a:off x="591167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65" name="Freeform: Shape 364">
                <a:extLst>
                  <a:ext uri="{FF2B5EF4-FFF2-40B4-BE49-F238E27FC236}">
                    <a16:creationId xmlns:a16="http://schemas.microsoft.com/office/drawing/2014/main" id="{0FCFC289-1442-470D-B219-2E66B10A63BA}"/>
                  </a:ext>
                </a:extLst>
              </p:cNvPr>
              <p:cNvSpPr/>
              <p:nvPr/>
            </p:nvSpPr>
            <p:spPr>
              <a:xfrm>
                <a:off x="597082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66" name="Freeform: Shape 365">
                <a:extLst>
                  <a:ext uri="{FF2B5EF4-FFF2-40B4-BE49-F238E27FC236}">
                    <a16:creationId xmlns:a16="http://schemas.microsoft.com/office/drawing/2014/main" id="{4C9D1765-CF81-41C0-ADAD-BAD669EF714C}"/>
                  </a:ext>
                </a:extLst>
              </p:cNvPr>
              <p:cNvSpPr/>
              <p:nvPr/>
            </p:nvSpPr>
            <p:spPr>
              <a:xfrm>
                <a:off x="6030074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67" name="Freeform: Shape 366">
                <a:extLst>
                  <a:ext uri="{FF2B5EF4-FFF2-40B4-BE49-F238E27FC236}">
                    <a16:creationId xmlns:a16="http://schemas.microsoft.com/office/drawing/2014/main" id="{8967146A-2FAC-4429-B608-58B34589BA82}"/>
                  </a:ext>
                </a:extLst>
              </p:cNvPr>
              <p:cNvSpPr/>
              <p:nvPr/>
            </p:nvSpPr>
            <p:spPr>
              <a:xfrm>
                <a:off x="608922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68" name="Freeform: Shape 367">
                <a:extLst>
                  <a:ext uri="{FF2B5EF4-FFF2-40B4-BE49-F238E27FC236}">
                    <a16:creationId xmlns:a16="http://schemas.microsoft.com/office/drawing/2014/main" id="{9B368C27-EEE9-4A70-83B1-A8C77D7FAAB8}"/>
                  </a:ext>
                </a:extLst>
              </p:cNvPr>
              <p:cNvSpPr/>
              <p:nvPr/>
            </p:nvSpPr>
            <p:spPr>
              <a:xfrm>
                <a:off x="5734038" y="3126284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69" name="Freeform: Shape 368">
                <a:extLst>
                  <a:ext uri="{FF2B5EF4-FFF2-40B4-BE49-F238E27FC236}">
                    <a16:creationId xmlns:a16="http://schemas.microsoft.com/office/drawing/2014/main" id="{D5455D43-5B6F-4A74-BD0D-ABF3B69F04AE}"/>
                  </a:ext>
                </a:extLst>
              </p:cNvPr>
              <p:cNvSpPr/>
              <p:nvPr/>
            </p:nvSpPr>
            <p:spPr>
              <a:xfrm>
                <a:off x="5793283" y="312628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70" name="Freeform: Shape 369">
                <a:extLst>
                  <a:ext uri="{FF2B5EF4-FFF2-40B4-BE49-F238E27FC236}">
                    <a16:creationId xmlns:a16="http://schemas.microsoft.com/office/drawing/2014/main" id="{063DF015-D7AA-4CD9-856D-C8CB1C8AB26C}"/>
                  </a:ext>
                </a:extLst>
              </p:cNvPr>
              <p:cNvSpPr/>
              <p:nvPr/>
            </p:nvSpPr>
            <p:spPr>
              <a:xfrm>
                <a:off x="5852433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71" name="Freeform: Shape 370">
                <a:extLst>
                  <a:ext uri="{FF2B5EF4-FFF2-40B4-BE49-F238E27FC236}">
                    <a16:creationId xmlns:a16="http://schemas.microsoft.com/office/drawing/2014/main" id="{C590D895-DFE8-4541-8FBB-534E33A69110}"/>
                  </a:ext>
                </a:extLst>
              </p:cNvPr>
              <p:cNvSpPr/>
              <p:nvPr/>
            </p:nvSpPr>
            <p:spPr>
              <a:xfrm>
                <a:off x="591167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72" name="Freeform: Shape 371">
                <a:extLst>
                  <a:ext uri="{FF2B5EF4-FFF2-40B4-BE49-F238E27FC236}">
                    <a16:creationId xmlns:a16="http://schemas.microsoft.com/office/drawing/2014/main" id="{34C73AC7-AD1F-4E9B-8CB7-60F31E16109A}"/>
                  </a:ext>
                </a:extLst>
              </p:cNvPr>
              <p:cNvSpPr/>
              <p:nvPr/>
            </p:nvSpPr>
            <p:spPr>
              <a:xfrm>
                <a:off x="597082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73" name="Freeform: Shape 372">
                <a:extLst>
                  <a:ext uri="{FF2B5EF4-FFF2-40B4-BE49-F238E27FC236}">
                    <a16:creationId xmlns:a16="http://schemas.microsoft.com/office/drawing/2014/main" id="{D6745D0F-56A2-44E8-8A42-AB7BB07D5D84}"/>
                  </a:ext>
                </a:extLst>
              </p:cNvPr>
              <p:cNvSpPr/>
              <p:nvPr/>
            </p:nvSpPr>
            <p:spPr>
              <a:xfrm>
                <a:off x="6030073" y="312628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8 w 14097"/>
                  <a:gd name="connsiteY1" fmla="*/ 14097 h 14097"/>
                  <a:gd name="connsiteX2" fmla="*/ 0 w 14097"/>
                  <a:gd name="connsiteY2" fmla="*/ 7049 h 14097"/>
                  <a:gd name="connsiteX3" fmla="*/ 7048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74" name="Freeform: Shape 373">
                <a:extLst>
                  <a:ext uri="{FF2B5EF4-FFF2-40B4-BE49-F238E27FC236}">
                    <a16:creationId xmlns:a16="http://schemas.microsoft.com/office/drawing/2014/main" id="{EBBAA542-D4E4-4ECD-BB66-9AC2846C3BD9}"/>
                  </a:ext>
                </a:extLst>
              </p:cNvPr>
              <p:cNvSpPr/>
              <p:nvPr/>
            </p:nvSpPr>
            <p:spPr>
              <a:xfrm>
                <a:off x="6089224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75" name="Freeform: Shape 374">
                <a:extLst>
                  <a:ext uri="{FF2B5EF4-FFF2-40B4-BE49-F238E27FC236}">
                    <a16:creationId xmlns:a16="http://schemas.microsoft.com/office/drawing/2014/main" id="{4E3A24AB-CB69-47B0-9E13-F89F46EE0B01}"/>
                  </a:ext>
                </a:extLst>
              </p:cNvPr>
              <p:cNvSpPr/>
              <p:nvPr/>
            </p:nvSpPr>
            <p:spPr>
              <a:xfrm>
                <a:off x="5734038" y="318543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76" name="Freeform: Shape 375">
                <a:extLst>
                  <a:ext uri="{FF2B5EF4-FFF2-40B4-BE49-F238E27FC236}">
                    <a16:creationId xmlns:a16="http://schemas.microsoft.com/office/drawing/2014/main" id="{88AFCECE-C7AE-4E06-A198-D4472DFB06C4}"/>
                  </a:ext>
                </a:extLst>
              </p:cNvPr>
              <p:cNvSpPr/>
              <p:nvPr/>
            </p:nvSpPr>
            <p:spPr>
              <a:xfrm>
                <a:off x="5793283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77" name="Freeform: Shape 376">
                <a:extLst>
                  <a:ext uri="{FF2B5EF4-FFF2-40B4-BE49-F238E27FC236}">
                    <a16:creationId xmlns:a16="http://schemas.microsoft.com/office/drawing/2014/main" id="{01E95A89-2D40-47AF-A199-089AEA868A99}"/>
                  </a:ext>
                </a:extLst>
              </p:cNvPr>
              <p:cNvSpPr/>
              <p:nvPr/>
            </p:nvSpPr>
            <p:spPr>
              <a:xfrm>
                <a:off x="5852433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78" name="Freeform: Shape 377">
                <a:extLst>
                  <a:ext uri="{FF2B5EF4-FFF2-40B4-BE49-F238E27FC236}">
                    <a16:creationId xmlns:a16="http://schemas.microsoft.com/office/drawing/2014/main" id="{BD74ACD6-B40A-4F09-B738-D655F0DA4377}"/>
                  </a:ext>
                </a:extLst>
              </p:cNvPr>
              <p:cNvSpPr/>
              <p:nvPr/>
            </p:nvSpPr>
            <p:spPr>
              <a:xfrm>
                <a:off x="591167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79" name="Freeform: Shape 378">
                <a:extLst>
                  <a:ext uri="{FF2B5EF4-FFF2-40B4-BE49-F238E27FC236}">
                    <a16:creationId xmlns:a16="http://schemas.microsoft.com/office/drawing/2014/main" id="{CB1FEBEF-B3F1-446B-BAF0-4AD4E475E51F}"/>
                  </a:ext>
                </a:extLst>
              </p:cNvPr>
              <p:cNvSpPr/>
              <p:nvPr/>
            </p:nvSpPr>
            <p:spPr>
              <a:xfrm>
                <a:off x="597082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80" name="Freeform: Shape 379">
                <a:extLst>
                  <a:ext uri="{FF2B5EF4-FFF2-40B4-BE49-F238E27FC236}">
                    <a16:creationId xmlns:a16="http://schemas.microsoft.com/office/drawing/2014/main" id="{E1F02008-0820-4971-B680-2110AF9D03A6}"/>
                  </a:ext>
                </a:extLst>
              </p:cNvPr>
              <p:cNvSpPr/>
              <p:nvPr/>
            </p:nvSpPr>
            <p:spPr>
              <a:xfrm>
                <a:off x="6030074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81" name="Freeform: Shape 380">
                <a:extLst>
                  <a:ext uri="{FF2B5EF4-FFF2-40B4-BE49-F238E27FC236}">
                    <a16:creationId xmlns:a16="http://schemas.microsoft.com/office/drawing/2014/main" id="{F385992A-B02C-4726-9B86-8207D1916F8F}"/>
                  </a:ext>
                </a:extLst>
              </p:cNvPr>
              <p:cNvSpPr/>
              <p:nvPr/>
            </p:nvSpPr>
            <p:spPr>
              <a:xfrm>
                <a:off x="6089224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82" name="Freeform: Shape 381">
                <a:extLst>
                  <a:ext uri="{FF2B5EF4-FFF2-40B4-BE49-F238E27FC236}">
                    <a16:creationId xmlns:a16="http://schemas.microsoft.com/office/drawing/2014/main" id="{C85C6F8E-F127-4075-BFCA-CB0816891DEC}"/>
                  </a:ext>
                </a:extLst>
              </p:cNvPr>
              <p:cNvSpPr/>
              <p:nvPr/>
            </p:nvSpPr>
            <p:spPr>
              <a:xfrm>
                <a:off x="5734038" y="324467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83" name="Freeform: Shape 382">
                <a:extLst>
                  <a:ext uri="{FF2B5EF4-FFF2-40B4-BE49-F238E27FC236}">
                    <a16:creationId xmlns:a16="http://schemas.microsoft.com/office/drawing/2014/main" id="{60120E0A-4F35-4B90-94AD-8DE8C3C7838E}"/>
                  </a:ext>
                </a:extLst>
              </p:cNvPr>
              <p:cNvSpPr/>
              <p:nvPr/>
            </p:nvSpPr>
            <p:spPr>
              <a:xfrm>
                <a:off x="5793283" y="3244677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84" name="Freeform: Shape 383">
                <a:extLst>
                  <a:ext uri="{FF2B5EF4-FFF2-40B4-BE49-F238E27FC236}">
                    <a16:creationId xmlns:a16="http://schemas.microsoft.com/office/drawing/2014/main" id="{3AADAEC3-ADF6-4B46-9A21-CD1F1045BFD6}"/>
                  </a:ext>
                </a:extLst>
              </p:cNvPr>
              <p:cNvSpPr/>
              <p:nvPr/>
            </p:nvSpPr>
            <p:spPr>
              <a:xfrm>
                <a:off x="5852433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85" name="Freeform: Shape 384">
                <a:extLst>
                  <a:ext uri="{FF2B5EF4-FFF2-40B4-BE49-F238E27FC236}">
                    <a16:creationId xmlns:a16="http://schemas.microsoft.com/office/drawing/2014/main" id="{7C859036-3A38-4D3E-8831-C84C4021BE1E}"/>
                  </a:ext>
                </a:extLst>
              </p:cNvPr>
              <p:cNvSpPr/>
              <p:nvPr/>
            </p:nvSpPr>
            <p:spPr>
              <a:xfrm>
                <a:off x="591167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86" name="Freeform: Shape 385">
                <a:extLst>
                  <a:ext uri="{FF2B5EF4-FFF2-40B4-BE49-F238E27FC236}">
                    <a16:creationId xmlns:a16="http://schemas.microsoft.com/office/drawing/2014/main" id="{34C8EB36-AAA3-48ED-8E21-4D9E8A918CB4}"/>
                  </a:ext>
                </a:extLst>
              </p:cNvPr>
              <p:cNvSpPr/>
              <p:nvPr/>
            </p:nvSpPr>
            <p:spPr>
              <a:xfrm>
                <a:off x="597082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87" name="Freeform: Shape 386">
                <a:extLst>
                  <a:ext uri="{FF2B5EF4-FFF2-40B4-BE49-F238E27FC236}">
                    <a16:creationId xmlns:a16="http://schemas.microsoft.com/office/drawing/2014/main" id="{217C97D9-D45E-47A8-A8C5-E7CC148C0463}"/>
                  </a:ext>
                </a:extLst>
              </p:cNvPr>
              <p:cNvSpPr/>
              <p:nvPr/>
            </p:nvSpPr>
            <p:spPr>
              <a:xfrm>
                <a:off x="6030073" y="324467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88" name="Freeform: Shape 387">
                <a:extLst>
                  <a:ext uri="{FF2B5EF4-FFF2-40B4-BE49-F238E27FC236}">
                    <a16:creationId xmlns:a16="http://schemas.microsoft.com/office/drawing/2014/main" id="{E9A24FE8-E08E-42C1-A869-C33C967AB2BF}"/>
                  </a:ext>
                </a:extLst>
              </p:cNvPr>
              <p:cNvSpPr/>
              <p:nvPr/>
            </p:nvSpPr>
            <p:spPr>
              <a:xfrm>
                <a:off x="6089224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89" name="Freeform: Shape 388">
                <a:extLst>
                  <a:ext uri="{FF2B5EF4-FFF2-40B4-BE49-F238E27FC236}">
                    <a16:creationId xmlns:a16="http://schemas.microsoft.com/office/drawing/2014/main" id="{8CF6829F-6AB3-422B-8F18-A2F07E6FFC2D}"/>
                  </a:ext>
                </a:extLst>
              </p:cNvPr>
              <p:cNvSpPr/>
              <p:nvPr/>
            </p:nvSpPr>
            <p:spPr>
              <a:xfrm>
                <a:off x="5734038" y="330382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90" name="Freeform: Shape 389">
                <a:extLst>
                  <a:ext uri="{FF2B5EF4-FFF2-40B4-BE49-F238E27FC236}">
                    <a16:creationId xmlns:a16="http://schemas.microsoft.com/office/drawing/2014/main" id="{64820C3C-C8EA-4CEF-AFE4-96E5B25C17AB}"/>
                  </a:ext>
                </a:extLst>
              </p:cNvPr>
              <p:cNvSpPr/>
              <p:nvPr/>
            </p:nvSpPr>
            <p:spPr>
              <a:xfrm>
                <a:off x="579328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91" name="Freeform: Shape 390">
                <a:extLst>
                  <a:ext uri="{FF2B5EF4-FFF2-40B4-BE49-F238E27FC236}">
                    <a16:creationId xmlns:a16="http://schemas.microsoft.com/office/drawing/2014/main" id="{BAF4662A-27C8-4641-9EB6-22CA2C480F8A}"/>
                  </a:ext>
                </a:extLst>
              </p:cNvPr>
              <p:cNvSpPr/>
              <p:nvPr/>
            </p:nvSpPr>
            <p:spPr>
              <a:xfrm>
                <a:off x="5852433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92" name="Freeform: Shape 391">
                <a:extLst>
                  <a:ext uri="{FF2B5EF4-FFF2-40B4-BE49-F238E27FC236}">
                    <a16:creationId xmlns:a16="http://schemas.microsoft.com/office/drawing/2014/main" id="{B6907F9E-10B9-4807-BAAC-771601498ED9}"/>
                  </a:ext>
                </a:extLst>
              </p:cNvPr>
              <p:cNvSpPr/>
              <p:nvPr/>
            </p:nvSpPr>
            <p:spPr>
              <a:xfrm>
                <a:off x="591167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93" name="Freeform: Shape 392">
                <a:extLst>
                  <a:ext uri="{FF2B5EF4-FFF2-40B4-BE49-F238E27FC236}">
                    <a16:creationId xmlns:a16="http://schemas.microsoft.com/office/drawing/2014/main" id="{77B776F8-8311-4F7A-895E-9E972A03D207}"/>
                  </a:ext>
                </a:extLst>
              </p:cNvPr>
              <p:cNvSpPr/>
              <p:nvPr/>
            </p:nvSpPr>
            <p:spPr>
              <a:xfrm>
                <a:off x="597082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94" name="Freeform: Shape 393">
                <a:extLst>
                  <a:ext uri="{FF2B5EF4-FFF2-40B4-BE49-F238E27FC236}">
                    <a16:creationId xmlns:a16="http://schemas.microsoft.com/office/drawing/2014/main" id="{01206D24-5EE6-4A96-BF83-C3CD94EE2AC1}"/>
                  </a:ext>
                </a:extLst>
              </p:cNvPr>
              <p:cNvSpPr/>
              <p:nvPr/>
            </p:nvSpPr>
            <p:spPr>
              <a:xfrm>
                <a:off x="603007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95" name="Freeform: Shape 394">
                <a:extLst>
                  <a:ext uri="{FF2B5EF4-FFF2-40B4-BE49-F238E27FC236}">
                    <a16:creationId xmlns:a16="http://schemas.microsoft.com/office/drawing/2014/main" id="{B7269D5F-BE63-4DC8-89AC-572C3F2A3F43}"/>
                  </a:ext>
                </a:extLst>
              </p:cNvPr>
              <p:cNvSpPr/>
              <p:nvPr/>
            </p:nvSpPr>
            <p:spPr>
              <a:xfrm>
                <a:off x="608922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96" name="Freeform: Shape 395">
                <a:extLst>
                  <a:ext uri="{FF2B5EF4-FFF2-40B4-BE49-F238E27FC236}">
                    <a16:creationId xmlns:a16="http://schemas.microsoft.com/office/drawing/2014/main" id="{53E3042C-5764-4402-B7EA-97BA19001302}"/>
                  </a:ext>
                </a:extLst>
              </p:cNvPr>
              <p:cNvSpPr/>
              <p:nvPr/>
            </p:nvSpPr>
            <p:spPr>
              <a:xfrm>
                <a:off x="5734038" y="3363074"/>
                <a:ext cx="14192" cy="14097"/>
              </a:xfrm>
              <a:custGeom>
                <a:avLst/>
                <a:gdLst>
                  <a:gd name="connsiteX0" fmla="*/ 14192 w 14192"/>
                  <a:gd name="connsiteY0" fmla="*/ 7048 h 14097"/>
                  <a:gd name="connsiteX1" fmla="*/ 7144 w 14192"/>
                  <a:gd name="connsiteY1" fmla="*/ 14097 h 14097"/>
                  <a:gd name="connsiteX2" fmla="*/ 0 w 14192"/>
                  <a:gd name="connsiteY2" fmla="*/ 7048 h 14097"/>
                  <a:gd name="connsiteX3" fmla="*/ 7049 w 14192"/>
                  <a:gd name="connsiteY3" fmla="*/ 0 h 14097"/>
                  <a:gd name="connsiteX4" fmla="*/ 14192 w 14192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97" name="Freeform: Shape 396">
                <a:extLst>
                  <a:ext uri="{FF2B5EF4-FFF2-40B4-BE49-F238E27FC236}">
                    <a16:creationId xmlns:a16="http://schemas.microsoft.com/office/drawing/2014/main" id="{C1A32C05-7AD9-4888-AFF6-75DBB66B14EF}"/>
                  </a:ext>
                </a:extLst>
              </p:cNvPr>
              <p:cNvSpPr/>
              <p:nvPr/>
            </p:nvSpPr>
            <p:spPr>
              <a:xfrm>
                <a:off x="5793283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98" name="Freeform: Shape 397">
                <a:extLst>
                  <a:ext uri="{FF2B5EF4-FFF2-40B4-BE49-F238E27FC236}">
                    <a16:creationId xmlns:a16="http://schemas.microsoft.com/office/drawing/2014/main" id="{AF517339-36E6-4FC3-B917-EA3059F43150}"/>
                  </a:ext>
                </a:extLst>
              </p:cNvPr>
              <p:cNvSpPr/>
              <p:nvPr/>
            </p:nvSpPr>
            <p:spPr>
              <a:xfrm>
                <a:off x="5852433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99" name="Freeform: Shape 398">
                <a:extLst>
                  <a:ext uri="{FF2B5EF4-FFF2-40B4-BE49-F238E27FC236}">
                    <a16:creationId xmlns:a16="http://schemas.microsoft.com/office/drawing/2014/main" id="{6045D82C-0AA5-4DBC-AFF1-506C87A92BDD}"/>
                  </a:ext>
                </a:extLst>
              </p:cNvPr>
              <p:cNvSpPr/>
              <p:nvPr/>
            </p:nvSpPr>
            <p:spPr>
              <a:xfrm>
                <a:off x="591167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00" name="Freeform: Shape 399">
                <a:extLst>
                  <a:ext uri="{FF2B5EF4-FFF2-40B4-BE49-F238E27FC236}">
                    <a16:creationId xmlns:a16="http://schemas.microsoft.com/office/drawing/2014/main" id="{ABE31A09-9D7F-4F1A-93AE-4D3DE594772B}"/>
                  </a:ext>
                </a:extLst>
              </p:cNvPr>
              <p:cNvSpPr/>
              <p:nvPr/>
            </p:nvSpPr>
            <p:spPr>
              <a:xfrm>
                <a:off x="597082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01" name="Freeform: Shape 400">
                <a:extLst>
                  <a:ext uri="{FF2B5EF4-FFF2-40B4-BE49-F238E27FC236}">
                    <a16:creationId xmlns:a16="http://schemas.microsoft.com/office/drawing/2014/main" id="{1DEF2B08-C394-459C-B0C8-97DA40CFAE77}"/>
                  </a:ext>
                </a:extLst>
              </p:cNvPr>
              <p:cNvSpPr/>
              <p:nvPr/>
            </p:nvSpPr>
            <p:spPr>
              <a:xfrm>
                <a:off x="6030073" y="3363074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8 w 14097"/>
                  <a:gd name="connsiteY1" fmla="*/ 14097 h 14097"/>
                  <a:gd name="connsiteX2" fmla="*/ 0 w 14097"/>
                  <a:gd name="connsiteY2" fmla="*/ 7048 h 14097"/>
                  <a:gd name="connsiteX3" fmla="*/ 7048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02" name="Freeform: Shape 401">
                <a:extLst>
                  <a:ext uri="{FF2B5EF4-FFF2-40B4-BE49-F238E27FC236}">
                    <a16:creationId xmlns:a16="http://schemas.microsoft.com/office/drawing/2014/main" id="{E6F53E29-D855-4DD9-B63E-22910E44150F}"/>
                  </a:ext>
                </a:extLst>
              </p:cNvPr>
              <p:cNvSpPr/>
              <p:nvPr/>
            </p:nvSpPr>
            <p:spPr>
              <a:xfrm>
                <a:off x="608922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03" name="Freeform: Shape 402">
                <a:extLst>
                  <a:ext uri="{FF2B5EF4-FFF2-40B4-BE49-F238E27FC236}">
                    <a16:creationId xmlns:a16="http://schemas.microsoft.com/office/drawing/2014/main" id="{4B8C47F7-78AE-4B79-ABB1-BDFBB95AB767}"/>
                  </a:ext>
                </a:extLst>
              </p:cNvPr>
              <p:cNvSpPr/>
              <p:nvPr/>
            </p:nvSpPr>
            <p:spPr>
              <a:xfrm>
                <a:off x="5734038" y="342222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04" name="Freeform: Shape 403">
                <a:extLst>
                  <a:ext uri="{FF2B5EF4-FFF2-40B4-BE49-F238E27FC236}">
                    <a16:creationId xmlns:a16="http://schemas.microsoft.com/office/drawing/2014/main" id="{207211F0-C0BC-4C61-A239-4474DD8F743A}"/>
                  </a:ext>
                </a:extLst>
              </p:cNvPr>
              <p:cNvSpPr/>
              <p:nvPr/>
            </p:nvSpPr>
            <p:spPr>
              <a:xfrm>
                <a:off x="579328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05" name="Freeform: Shape 404">
                <a:extLst>
                  <a:ext uri="{FF2B5EF4-FFF2-40B4-BE49-F238E27FC236}">
                    <a16:creationId xmlns:a16="http://schemas.microsoft.com/office/drawing/2014/main" id="{0F8DEEC3-EAD9-41E2-959C-14AC1FD8835E}"/>
                  </a:ext>
                </a:extLst>
              </p:cNvPr>
              <p:cNvSpPr/>
              <p:nvPr/>
            </p:nvSpPr>
            <p:spPr>
              <a:xfrm>
                <a:off x="5852433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06" name="Freeform: Shape 405">
                <a:extLst>
                  <a:ext uri="{FF2B5EF4-FFF2-40B4-BE49-F238E27FC236}">
                    <a16:creationId xmlns:a16="http://schemas.microsoft.com/office/drawing/2014/main" id="{3B06FA38-3C5C-4B77-BB78-FB54F051A1BA}"/>
                  </a:ext>
                </a:extLst>
              </p:cNvPr>
              <p:cNvSpPr/>
              <p:nvPr/>
            </p:nvSpPr>
            <p:spPr>
              <a:xfrm>
                <a:off x="591167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07" name="Freeform: Shape 406">
                <a:extLst>
                  <a:ext uri="{FF2B5EF4-FFF2-40B4-BE49-F238E27FC236}">
                    <a16:creationId xmlns:a16="http://schemas.microsoft.com/office/drawing/2014/main" id="{6F8F8AA3-3FB1-4D65-BB12-1BD53C3C1A7B}"/>
                  </a:ext>
                </a:extLst>
              </p:cNvPr>
              <p:cNvSpPr/>
              <p:nvPr/>
            </p:nvSpPr>
            <p:spPr>
              <a:xfrm>
                <a:off x="597082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08" name="Freeform: Shape 407">
                <a:extLst>
                  <a:ext uri="{FF2B5EF4-FFF2-40B4-BE49-F238E27FC236}">
                    <a16:creationId xmlns:a16="http://schemas.microsoft.com/office/drawing/2014/main" id="{22D55C86-0F60-470A-B024-BB1814B30E5C}"/>
                  </a:ext>
                </a:extLst>
              </p:cNvPr>
              <p:cNvSpPr/>
              <p:nvPr/>
            </p:nvSpPr>
            <p:spPr>
              <a:xfrm>
                <a:off x="603007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09" name="Freeform: Shape 408">
                <a:extLst>
                  <a:ext uri="{FF2B5EF4-FFF2-40B4-BE49-F238E27FC236}">
                    <a16:creationId xmlns:a16="http://schemas.microsoft.com/office/drawing/2014/main" id="{9485F692-FDBD-4F85-A2D0-E58DBE87DBF1}"/>
                  </a:ext>
                </a:extLst>
              </p:cNvPr>
              <p:cNvSpPr/>
              <p:nvPr/>
            </p:nvSpPr>
            <p:spPr>
              <a:xfrm>
                <a:off x="608922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10" name="Freeform: Shape 409">
                <a:extLst>
                  <a:ext uri="{FF2B5EF4-FFF2-40B4-BE49-F238E27FC236}">
                    <a16:creationId xmlns:a16="http://schemas.microsoft.com/office/drawing/2014/main" id="{6BC0E404-2D06-4DF0-AAF5-79D3AC9253DE}"/>
                  </a:ext>
                </a:extLst>
              </p:cNvPr>
              <p:cNvSpPr/>
              <p:nvPr/>
            </p:nvSpPr>
            <p:spPr>
              <a:xfrm>
                <a:off x="6148469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6953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11" name="Freeform: Shape 410">
                <a:extLst>
                  <a:ext uri="{FF2B5EF4-FFF2-40B4-BE49-F238E27FC236}">
                    <a16:creationId xmlns:a16="http://schemas.microsoft.com/office/drawing/2014/main" id="{86000D9E-D5C0-4970-A551-9512303F66A3}"/>
                  </a:ext>
                </a:extLst>
              </p:cNvPr>
              <p:cNvSpPr/>
              <p:nvPr/>
            </p:nvSpPr>
            <p:spPr>
              <a:xfrm>
                <a:off x="620762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12" name="Freeform: Shape 411">
                <a:extLst>
                  <a:ext uri="{FF2B5EF4-FFF2-40B4-BE49-F238E27FC236}">
                    <a16:creationId xmlns:a16="http://schemas.microsoft.com/office/drawing/2014/main" id="{0B4FDCED-B259-4BAB-9942-E9D1FD35AAC2}"/>
                  </a:ext>
                </a:extLst>
              </p:cNvPr>
              <p:cNvSpPr/>
              <p:nvPr/>
            </p:nvSpPr>
            <p:spPr>
              <a:xfrm>
                <a:off x="6266865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9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13" name="Freeform: Shape 412">
                <a:extLst>
                  <a:ext uri="{FF2B5EF4-FFF2-40B4-BE49-F238E27FC236}">
                    <a16:creationId xmlns:a16="http://schemas.microsoft.com/office/drawing/2014/main" id="{93DEA510-2E97-42C0-BE08-BF8E7E75AEAB}"/>
                  </a:ext>
                </a:extLst>
              </p:cNvPr>
              <p:cNvSpPr/>
              <p:nvPr/>
            </p:nvSpPr>
            <p:spPr>
              <a:xfrm>
                <a:off x="632601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14" name="Freeform: Shape 413">
                <a:extLst>
                  <a:ext uri="{FF2B5EF4-FFF2-40B4-BE49-F238E27FC236}">
                    <a16:creationId xmlns:a16="http://schemas.microsoft.com/office/drawing/2014/main" id="{3EF277BF-E136-47A2-A932-06F09CDEE2F0}"/>
                  </a:ext>
                </a:extLst>
              </p:cNvPr>
              <p:cNvSpPr/>
              <p:nvPr/>
            </p:nvSpPr>
            <p:spPr>
              <a:xfrm>
                <a:off x="638526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15" name="Freeform: Shape 414">
                <a:extLst>
                  <a:ext uri="{FF2B5EF4-FFF2-40B4-BE49-F238E27FC236}">
                    <a16:creationId xmlns:a16="http://schemas.microsoft.com/office/drawing/2014/main" id="{D4EBE082-DB54-487A-A80A-0497060457C8}"/>
                  </a:ext>
                </a:extLst>
              </p:cNvPr>
              <p:cNvSpPr/>
              <p:nvPr/>
            </p:nvSpPr>
            <p:spPr>
              <a:xfrm>
                <a:off x="644441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16" name="Freeform: Shape 415">
                <a:extLst>
                  <a:ext uri="{FF2B5EF4-FFF2-40B4-BE49-F238E27FC236}">
                    <a16:creationId xmlns:a16="http://schemas.microsoft.com/office/drawing/2014/main" id="{72594CBA-94C0-4EF0-B605-99C81179AAD0}"/>
                  </a:ext>
                </a:extLst>
              </p:cNvPr>
              <p:cNvSpPr/>
              <p:nvPr/>
            </p:nvSpPr>
            <p:spPr>
              <a:xfrm>
                <a:off x="6148469" y="3126281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17" name="Freeform: Shape 416">
                <a:extLst>
                  <a:ext uri="{FF2B5EF4-FFF2-40B4-BE49-F238E27FC236}">
                    <a16:creationId xmlns:a16="http://schemas.microsoft.com/office/drawing/2014/main" id="{D42BC895-CD1F-4849-A98F-2DA7665BDDE6}"/>
                  </a:ext>
                </a:extLst>
              </p:cNvPr>
              <p:cNvSpPr/>
              <p:nvPr/>
            </p:nvSpPr>
            <p:spPr>
              <a:xfrm>
                <a:off x="620762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18" name="Freeform: Shape 417">
                <a:extLst>
                  <a:ext uri="{FF2B5EF4-FFF2-40B4-BE49-F238E27FC236}">
                    <a16:creationId xmlns:a16="http://schemas.microsoft.com/office/drawing/2014/main" id="{FA5FD881-44F0-4CD2-9904-73FC6A1958A6}"/>
                  </a:ext>
                </a:extLst>
              </p:cNvPr>
              <p:cNvSpPr/>
              <p:nvPr/>
            </p:nvSpPr>
            <p:spPr>
              <a:xfrm>
                <a:off x="6266865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19" name="Freeform: Shape 418">
                <a:extLst>
                  <a:ext uri="{FF2B5EF4-FFF2-40B4-BE49-F238E27FC236}">
                    <a16:creationId xmlns:a16="http://schemas.microsoft.com/office/drawing/2014/main" id="{8F8482F4-97CD-4310-9EA7-4C8E68C67C8A}"/>
                  </a:ext>
                </a:extLst>
              </p:cNvPr>
              <p:cNvSpPr/>
              <p:nvPr/>
            </p:nvSpPr>
            <p:spPr>
              <a:xfrm>
                <a:off x="6326014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20" name="Freeform: Shape 419">
                <a:extLst>
                  <a:ext uri="{FF2B5EF4-FFF2-40B4-BE49-F238E27FC236}">
                    <a16:creationId xmlns:a16="http://schemas.microsoft.com/office/drawing/2014/main" id="{DC7EB5B6-506C-44CC-8B50-AEB44EA2E0C0}"/>
                  </a:ext>
                </a:extLst>
              </p:cNvPr>
              <p:cNvSpPr/>
              <p:nvPr/>
            </p:nvSpPr>
            <p:spPr>
              <a:xfrm>
                <a:off x="638526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21" name="Freeform: Shape 420">
                <a:extLst>
                  <a:ext uri="{FF2B5EF4-FFF2-40B4-BE49-F238E27FC236}">
                    <a16:creationId xmlns:a16="http://schemas.microsoft.com/office/drawing/2014/main" id="{9D470525-26E0-44FA-B266-95BEB7D6CD9B}"/>
                  </a:ext>
                </a:extLst>
              </p:cNvPr>
              <p:cNvSpPr/>
              <p:nvPr/>
            </p:nvSpPr>
            <p:spPr>
              <a:xfrm>
                <a:off x="6444410" y="312628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22" name="Freeform: Shape 421">
                <a:extLst>
                  <a:ext uri="{FF2B5EF4-FFF2-40B4-BE49-F238E27FC236}">
                    <a16:creationId xmlns:a16="http://schemas.microsoft.com/office/drawing/2014/main" id="{C7440C5E-3529-4A50-9572-12C875BEB25B}"/>
                  </a:ext>
                </a:extLst>
              </p:cNvPr>
              <p:cNvSpPr/>
              <p:nvPr/>
            </p:nvSpPr>
            <p:spPr>
              <a:xfrm>
                <a:off x="6148469" y="3185433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23" name="Freeform: Shape 422">
                <a:extLst>
                  <a:ext uri="{FF2B5EF4-FFF2-40B4-BE49-F238E27FC236}">
                    <a16:creationId xmlns:a16="http://schemas.microsoft.com/office/drawing/2014/main" id="{B83AEDA5-A019-4339-ADFF-71329F5F7E6D}"/>
                  </a:ext>
                </a:extLst>
              </p:cNvPr>
              <p:cNvSpPr/>
              <p:nvPr/>
            </p:nvSpPr>
            <p:spPr>
              <a:xfrm>
                <a:off x="620762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24" name="Freeform: Shape 423">
                <a:extLst>
                  <a:ext uri="{FF2B5EF4-FFF2-40B4-BE49-F238E27FC236}">
                    <a16:creationId xmlns:a16="http://schemas.microsoft.com/office/drawing/2014/main" id="{A949EC9C-34CB-43E7-B976-7D55CBB7838A}"/>
                  </a:ext>
                </a:extLst>
              </p:cNvPr>
              <p:cNvSpPr/>
              <p:nvPr/>
            </p:nvSpPr>
            <p:spPr>
              <a:xfrm>
                <a:off x="6266865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25" name="Freeform: Shape 424">
                <a:extLst>
                  <a:ext uri="{FF2B5EF4-FFF2-40B4-BE49-F238E27FC236}">
                    <a16:creationId xmlns:a16="http://schemas.microsoft.com/office/drawing/2014/main" id="{E12B4CA3-9CD5-4DDE-90A2-53174314CF0D}"/>
                  </a:ext>
                </a:extLst>
              </p:cNvPr>
              <p:cNvSpPr/>
              <p:nvPr/>
            </p:nvSpPr>
            <p:spPr>
              <a:xfrm>
                <a:off x="6326014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26" name="Freeform: Shape 425">
                <a:extLst>
                  <a:ext uri="{FF2B5EF4-FFF2-40B4-BE49-F238E27FC236}">
                    <a16:creationId xmlns:a16="http://schemas.microsoft.com/office/drawing/2014/main" id="{9E50CC18-0504-41D3-897A-A25DB4C4CF35}"/>
                  </a:ext>
                </a:extLst>
              </p:cNvPr>
              <p:cNvSpPr/>
              <p:nvPr/>
            </p:nvSpPr>
            <p:spPr>
              <a:xfrm>
                <a:off x="638526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27" name="Freeform: Shape 426">
                <a:extLst>
                  <a:ext uri="{FF2B5EF4-FFF2-40B4-BE49-F238E27FC236}">
                    <a16:creationId xmlns:a16="http://schemas.microsoft.com/office/drawing/2014/main" id="{509F8296-93D2-4D02-9894-A4C0B126221B}"/>
                  </a:ext>
                </a:extLst>
              </p:cNvPr>
              <p:cNvSpPr/>
              <p:nvPr/>
            </p:nvSpPr>
            <p:spPr>
              <a:xfrm>
                <a:off x="6444410" y="3185432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28" name="Freeform: Shape 427">
                <a:extLst>
                  <a:ext uri="{FF2B5EF4-FFF2-40B4-BE49-F238E27FC236}">
                    <a16:creationId xmlns:a16="http://schemas.microsoft.com/office/drawing/2014/main" id="{817AE456-C5E7-4A15-9F84-FFFB4C07B21E}"/>
                  </a:ext>
                </a:extLst>
              </p:cNvPr>
              <p:cNvSpPr/>
              <p:nvPr/>
            </p:nvSpPr>
            <p:spPr>
              <a:xfrm>
                <a:off x="6148469" y="3244676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29" name="Freeform: Shape 428">
                <a:extLst>
                  <a:ext uri="{FF2B5EF4-FFF2-40B4-BE49-F238E27FC236}">
                    <a16:creationId xmlns:a16="http://schemas.microsoft.com/office/drawing/2014/main" id="{9D202874-BA53-4DFD-97C4-02788E951A56}"/>
                  </a:ext>
                </a:extLst>
              </p:cNvPr>
              <p:cNvSpPr/>
              <p:nvPr/>
            </p:nvSpPr>
            <p:spPr>
              <a:xfrm>
                <a:off x="620762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30" name="Freeform: Shape 429">
                <a:extLst>
                  <a:ext uri="{FF2B5EF4-FFF2-40B4-BE49-F238E27FC236}">
                    <a16:creationId xmlns:a16="http://schemas.microsoft.com/office/drawing/2014/main" id="{13617452-46D8-416C-92B3-014E072BB618}"/>
                  </a:ext>
                </a:extLst>
              </p:cNvPr>
              <p:cNvSpPr/>
              <p:nvPr/>
            </p:nvSpPr>
            <p:spPr>
              <a:xfrm>
                <a:off x="6266865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31" name="Freeform: Shape 430">
                <a:extLst>
                  <a:ext uri="{FF2B5EF4-FFF2-40B4-BE49-F238E27FC236}">
                    <a16:creationId xmlns:a16="http://schemas.microsoft.com/office/drawing/2014/main" id="{FB59AAE6-9E24-47E9-861C-1D30A58BC05B}"/>
                  </a:ext>
                </a:extLst>
              </p:cNvPr>
              <p:cNvSpPr/>
              <p:nvPr/>
            </p:nvSpPr>
            <p:spPr>
              <a:xfrm>
                <a:off x="6326014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32" name="Freeform: Shape 431">
                <a:extLst>
                  <a:ext uri="{FF2B5EF4-FFF2-40B4-BE49-F238E27FC236}">
                    <a16:creationId xmlns:a16="http://schemas.microsoft.com/office/drawing/2014/main" id="{2CB5A477-87A5-4EBA-BB12-51C54D48CCBE}"/>
                  </a:ext>
                </a:extLst>
              </p:cNvPr>
              <p:cNvSpPr/>
              <p:nvPr/>
            </p:nvSpPr>
            <p:spPr>
              <a:xfrm>
                <a:off x="638526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33" name="Freeform: Shape 432">
                <a:extLst>
                  <a:ext uri="{FF2B5EF4-FFF2-40B4-BE49-F238E27FC236}">
                    <a16:creationId xmlns:a16="http://schemas.microsoft.com/office/drawing/2014/main" id="{C87AEDBA-40A3-4745-A820-BB3F31CEAAE1}"/>
                  </a:ext>
                </a:extLst>
              </p:cNvPr>
              <p:cNvSpPr/>
              <p:nvPr/>
            </p:nvSpPr>
            <p:spPr>
              <a:xfrm>
                <a:off x="6444410" y="324467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34" name="Freeform: Shape 433">
                <a:extLst>
                  <a:ext uri="{FF2B5EF4-FFF2-40B4-BE49-F238E27FC236}">
                    <a16:creationId xmlns:a16="http://schemas.microsoft.com/office/drawing/2014/main" id="{07D5F9B1-9C5D-4694-B76A-D88982E41C3C}"/>
                  </a:ext>
                </a:extLst>
              </p:cNvPr>
              <p:cNvSpPr/>
              <p:nvPr/>
            </p:nvSpPr>
            <p:spPr>
              <a:xfrm>
                <a:off x="6148469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35" name="Freeform: Shape 434">
                <a:extLst>
                  <a:ext uri="{FF2B5EF4-FFF2-40B4-BE49-F238E27FC236}">
                    <a16:creationId xmlns:a16="http://schemas.microsoft.com/office/drawing/2014/main" id="{0A4E22DE-90FA-4D02-9CCE-88D402A6E335}"/>
                  </a:ext>
                </a:extLst>
              </p:cNvPr>
              <p:cNvSpPr/>
              <p:nvPr/>
            </p:nvSpPr>
            <p:spPr>
              <a:xfrm>
                <a:off x="620762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36" name="Freeform: Shape 435">
                <a:extLst>
                  <a:ext uri="{FF2B5EF4-FFF2-40B4-BE49-F238E27FC236}">
                    <a16:creationId xmlns:a16="http://schemas.microsoft.com/office/drawing/2014/main" id="{D206CF39-FEB0-45BE-9FE9-889F9F297B21}"/>
                  </a:ext>
                </a:extLst>
              </p:cNvPr>
              <p:cNvSpPr/>
              <p:nvPr/>
            </p:nvSpPr>
            <p:spPr>
              <a:xfrm>
                <a:off x="6266865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37" name="Freeform: Shape 436">
                <a:extLst>
                  <a:ext uri="{FF2B5EF4-FFF2-40B4-BE49-F238E27FC236}">
                    <a16:creationId xmlns:a16="http://schemas.microsoft.com/office/drawing/2014/main" id="{6E1F2AB5-E290-4F34-81C2-2BFCCE47AD14}"/>
                  </a:ext>
                </a:extLst>
              </p:cNvPr>
              <p:cNvSpPr/>
              <p:nvPr/>
            </p:nvSpPr>
            <p:spPr>
              <a:xfrm>
                <a:off x="632601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38" name="Freeform: Shape 437">
                <a:extLst>
                  <a:ext uri="{FF2B5EF4-FFF2-40B4-BE49-F238E27FC236}">
                    <a16:creationId xmlns:a16="http://schemas.microsoft.com/office/drawing/2014/main" id="{227FC8FA-2582-4D44-BCD2-F049E3757AC2}"/>
                  </a:ext>
                </a:extLst>
              </p:cNvPr>
              <p:cNvSpPr/>
              <p:nvPr/>
            </p:nvSpPr>
            <p:spPr>
              <a:xfrm>
                <a:off x="638526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39" name="Freeform: Shape 438">
                <a:extLst>
                  <a:ext uri="{FF2B5EF4-FFF2-40B4-BE49-F238E27FC236}">
                    <a16:creationId xmlns:a16="http://schemas.microsoft.com/office/drawing/2014/main" id="{4D65BA1C-ECDB-4E03-A6C2-9DC9F3FEB290}"/>
                  </a:ext>
                </a:extLst>
              </p:cNvPr>
              <p:cNvSpPr/>
              <p:nvPr/>
            </p:nvSpPr>
            <p:spPr>
              <a:xfrm>
                <a:off x="644441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40" name="Freeform: Shape 439">
                <a:extLst>
                  <a:ext uri="{FF2B5EF4-FFF2-40B4-BE49-F238E27FC236}">
                    <a16:creationId xmlns:a16="http://schemas.microsoft.com/office/drawing/2014/main" id="{8F55F608-7CDE-426C-A8B2-2CA9A67027AF}"/>
                  </a:ext>
                </a:extLst>
              </p:cNvPr>
              <p:cNvSpPr/>
              <p:nvPr/>
            </p:nvSpPr>
            <p:spPr>
              <a:xfrm>
                <a:off x="6148469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41" name="Freeform: Shape 440">
                <a:extLst>
                  <a:ext uri="{FF2B5EF4-FFF2-40B4-BE49-F238E27FC236}">
                    <a16:creationId xmlns:a16="http://schemas.microsoft.com/office/drawing/2014/main" id="{7F7DF7E0-7EC3-4872-B1FE-D4983B0454B8}"/>
                  </a:ext>
                </a:extLst>
              </p:cNvPr>
              <p:cNvSpPr/>
              <p:nvPr/>
            </p:nvSpPr>
            <p:spPr>
              <a:xfrm>
                <a:off x="620762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42" name="Freeform: Shape 441">
                <a:extLst>
                  <a:ext uri="{FF2B5EF4-FFF2-40B4-BE49-F238E27FC236}">
                    <a16:creationId xmlns:a16="http://schemas.microsoft.com/office/drawing/2014/main" id="{5FA5030D-714F-42A7-B9FE-C7B3EBE30B84}"/>
                  </a:ext>
                </a:extLst>
              </p:cNvPr>
              <p:cNvSpPr/>
              <p:nvPr/>
            </p:nvSpPr>
            <p:spPr>
              <a:xfrm>
                <a:off x="6266865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43" name="Freeform: Shape 442">
                <a:extLst>
                  <a:ext uri="{FF2B5EF4-FFF2-40B4-BE49-F238E27FC236}">
                    <a16:creationId xmlns:a16="http://schemas.microsoft.com/office/drawing/2014/main" id="{D38DC60C-61F8-4C55-8F1B-5789AC7F375A}"/>
                  </a:ext>
                </a:extLst>
              </p:cNvPr>
              <p:cNvSpPr/>
              <p:nvPr/>
            </p:nvSpPr>
            <p:spPr>
              <a:xfrm>
                <a:off x="632601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44" name="Freeform: Shape 443">
                <a:extLst>
                  <a:ext uri="{FF2B5EF4-FFF2-40B4-BE49-F238E27FC236}">
                    <a16:creationId xmlns:a16="http://schemas.microsoft.com/office/drawing/2014/main" id="{A0D6DB9E-C876-4FFE-9B78-5C297B103550}"/>
                  </a:ext>
                </a:extLst>
              </p:cNvPr>
              <p:cNvSpPr/>
              <p:nvPr/>
            </p:nvSpPr>
            <p:spPr>
              <a:xfrm>
                <a:off x="638526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45" name="Freeform: Shape 444">
                <a:extLst>
                  <a:ext uri="{FF2B5EF4-FFF2-40B4-BE49-F238E27FC236}">
                    <a16:creationId xmlns:a16="http://schemas.microsoft.com/office/drawing/2014/main" id="{963CCE38-0824-4596-B5D6-AD666230EE4F}"/>
                  </a:ext>
                </a:extLst>
              </p:cNvPr>
              <p:cNvSpPr/>
              <p:nvPr/>
            </p:nvSpPr>
            <p:spPr>
              <a:xfrm>
                <a:off x="6444410" y="3363074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46" name="Freeform: Shape 445">
                <a:extLst>
                  <a:ext uri="{FF2B5EF4-FFF2-40B4-BE49-F238E27FC236}">
                    <a16:creationId xmlns:a16="http://schemas.microsoft.com/office/drawing/2014/main" id="{8240163D-0523-4306-BD28-2CCBC8EA8877}"/>
                  </a:ext>
                </a:extLst>
              </p:cNvPr>
              <p:cNvSpPr/>
              <p:nvPr/>
            </p:nvSpPr>
            <p:spPr>
              <a:xfrm>
                <a:off x="6148469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47" name="Freeform: Shape 446">
                <a:extLst>
                  <a:ext uri="{FF2B5EF4-FFF2-40B4-BE49-F238E27FC236}">
                    <a16:creationId xmlns:a16="http://schemas.microsoft.com/office/drawing/2014/main" id="{0D8C80EF-D175-42AE-9ACE-93E87F7E3AF7}"/>
                  </a:ext>
                </a:extLst>
              </p:cNvPr>
              <p:cNvSpPr/>
              <p:nvPr/>
            </p:nvSpPr>
            <p:spPr>
              <a:xfrm>
                <a:off x="620762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48" name="Freeform: Shape 447">
                <a:extLst>
                  <a:ext uri="{FF2B5EF4-FFF2-40B4-BE49-F238E27FC236}">
                    <a16:creationId xmlns:a16="http://schemas.microsoft.com/office/drawing/2014/main" id="{04B80B21-2264-4B32-9D1D-368C05009204}"/>
                  </a:ext>
                </a:extLst>
              </p:cNvPr>
              <p:cNvSpPr/>
              <p:nvPr/>
            </p:nvSpPr>
            <p:spPr>
              <a:xfrm>
                <a:off x="6266865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49" name="Freeform: Shape 448">
                <a:extLst>
                  <a:ext uri="{FF2B5EF4-FFF2-40B4-BE49-F238E27FC236}">
                    <a16:creationId xmlns:a16="http://schemas.microsoft.com/office/drawing/2014/main" id="{348017FB-C0E9-4D32-B178-AF1AEC303CBA}"/>
                  </a:ext>
                </a:extLst>
              </p:cNvPr>
              <p:cNvSpPr/>
              <p:nvPr/>
            </p:nvSpPr>
            <p:spPr>
              <a:xfrm>
                <a:off x="632601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50" name="Freeform: Shape 449">
                <a:extLst>
                  <a:ext uri="{FF2B5EF4-FFF2-40B4-BE49-F238E27FC236}">
                    <a16:creationId xmlns:a16="http://schemas.microsoft.com/office/drawing/2014/main" id="{C0C4E753-60D8-441C-942A-5567B2EB15D9}"/>
                  </a:ext>
                </a:extLst>
              </p:cNvPr>
              <p:cNvSpPr/>
              <p:nvPr/>
            </p:nvSpPr>
            <p:spPr>
              <a:xfrm>
                <a:off x="638526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51" name="Freeform: Shape 450">
                <a:extLst>
                  <a:ext uri="{FF2B5EF4-FFF2-40B4-BE49-F238E27FC236}">
                    <a16:creationId xmlns:a16="http://schemas.microsoft.com/office/drawing/2014/main" id="{95F43A48-17EE-4500-B91F-27E19009B63C}"/>
                  </a:ext>
                </a:extLst>
              </p:cNvPr>
              <p:cNvSpPr/>
              <p:nvPr/>
            </p:nvSpPr>
            <p:spPr>
              <a:xfrm>
                <a:off x="6444410" y="34222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52" name="Freeform: Shape 451">
                <a:extLst>
                  <a:ext uri="{FF2B5EF4-FFF2-40B4-BE49-F238E27FC236}">
                    <a16:creationId xmlns:a16="http://schemas.microsoft.com/office/drawing/2014/main" id="{F6B85DF5-A81A-4CEE-9962-7B970DD10245}"/>
                  </a:ext>
                </a:extLst>
              </p:cNvPr>
              <p:cNvSpPr/>
              <p:nvPr/>
            </p:nvSpPr>
            <p:spPr>
              <a:xfrm>
                <a:off x="5734038" y="3481374"/>
                <a:ext cx="14192" cy="14096"/>
              </a:xfrm>
              <a:custGeom>
                <a:avLst/>
                <a:gdLst>
                  <a:gd name="connsiteX0" fmla="*/ 14192 w 14192"/>
                  <a:gd name="connsiteY0" fmla="*/ 7049 h 14096"/>
                  <a:gd name="connsiteX1" fmla="*/ 7144 w 14192"/>
                  <a:gd name="connsiteY1" fmla="*/ 14097 h 14096"/>
                  <a:gd name="connsiteX2" fmla="*/ 0 w 14192"/>
                  <a:gd name="connsiteY2" fmla="*/ 7049 h 14096"/>
                  <a:gd name="connsiteX3" fmla="*/ 7049 w 14192"/>
                  <a:gd name="connsiteY3" fmla="*/ 0 h 14096"/>
                  <a:gd name="connsiteX4" fmla="*/ 14192 w 14192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1049"/>
                      <a:pt x="0" y="7049"/>
                    </a:cubicBezTo>
                    <a:cubicBezTo>
                      <a:pt x="0" y="3048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53" name="Freeform: Shape 452">
                <a:extLst>
                  <a:ext uri="{FF2B5EF4-FFF2-40B4-BE49-F238E27FC236}">
                    <a16:creationId xmlns:a16="http://schemas.microsoft.com/office/drawing/2014/main" id="{8272B96B-5128-48FB-91F7-34F2102397E2}"/>
                  </a:ext>
                </a:extLst>
              </p:cNvPr>
              <p:cNvSpPr/>
              <p:nvPr/>
            </p:nvSpPr>
            <p:spPr>
              <a:xfrm>
                <a:off x="5793283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54" name="Freeform: Shape 453">
                <a:extLst>
                  <a:ext uri="{FF2B5EF4-FFF2-40B4-BE49-F238E27FC236}">
                    <a16:creationId xmlns:a16="http://schemas.microsoft.com/office/drawing/2014/main" id="{CB730111-B703-4A46-96FC-7AC471B75BA0}"/>
                  </a:ext>
                </a:extLst>
              </p:cNvPr>
              <p:cNvSpPr/>
              <p:nvPr/>
            </p:nvSpPr>
            <p:spPr>
              <a:xfrm>
                <a:off x="5852433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55" name="Freeform: Shape 454">
                <a:extLst>
                  <a:ext uri="{FF2B5EF4-FFF2-40B4-BE49-F238E27FC236}">
                    <a16:creationId xmlns:a16="http://schemas.microsoft.com/office/drawing/2014/main" id="{D64DB54B-1B6E-4953-86CD-042D32142CB0}"/>
                  </a:ext>
                </a:extLst>
              </p:cNvPr>
              <p:cNvSpPr/>
              <p:nvPr/>
            </p:nvSpPr>
            <p:spPr>
              <a:xfrm>
                <a:off x="591167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56" name="Freeform: Shape 455">
                <a:extLst>
                  <a:ext uri="{FF2B5EF4-FFF2-40B4-BE49-F238E27FC236}">
                    <a16:creationId xmlns:a16="http://schemas.microsoft.com/office/drawing/2014/main" id="{3153178E-DC06-42A7-92DC-9D4E71E20AAA}"/>
                  </a:ext>
                </a:extLst>
              </p:cNvPr>
              <p:cNvSpPr/>
              <p:nvPr/>
            </p:nvSpPr>
            <p:spPr>
              <a:xfrm>
                <a:off x="597082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57" name="Freeform: Shape 456">
                <a:extLst>
                  <a:ext uri="{FF2B5EF4-FFF2-40B4-BE49-F238E27FC236}">
                    <a16:creationId xmlns:a16="http://schemas.microsoft.com/office/drawing/2014/main" id="{F71AEE50-A9F3-4971-87D0-7EFC495576ED}"/>
                  </a:ext>
                </a:extLst>
              </p:cNvPr>
              <p:cNvSpPr/>
              <p:nvPr/>
            </p:nvSpPr>
            <p:spPr>
              <a:xfrm>
                <a:off x="6030074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58" name="Freeform: Shape 457">
                <a:extLst>
                  <a:ext uri="{FF2B5EF4-FFF2-40B4-BE49-F238E27FC236}">
                    <a16:creationId xmlns:a16="http://schemas.microsoft.com/office/drawing/2014/main" id="{3B35532D-70DD-4794-B387-1DB8DBBC0940}"/>
                  </a:ext>
                </a:extLst>
              </p:cNvPr>
              <p:cNvSpPr/>
              <p:nvPr/>
            </p:nvSpPr>
            <p:spPr>
              <a:xfrm>
                <a:off x="6089224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59" name="Freeform: Shape 458">
                <a:extLst>
                  <a:ext uri="{FF2B5EF4-FFF2-40B4-BE49-F238E27FC236}">
                    <a16:creationId xmlns:a16="http://schemas.microsoft.com/office/drawing/2014/main" id="{8430D504-E0D1-4AEB-92F8-EC840F7537B8}"/>
                  </a:ext>
                </a:extLst>
              </p:cNvPr>
              <p:cNvSpPr/>
              <p:nvPr/>
            </p:nvSpPr>
            <p:spPr>
              <a:xfrm>
                <a:off x="5734038" y="354062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60" name="Freeform: Shape 459">
                <a:extLst>
                  <a:ext uri="{FF2B5EF4-FFF2-40B4-BE49-F238E27FC236}">
                    <a16:creationId xmlns:a16="http://schemas.microsoft.com/office/drawing/2014/main" id="{3A9582A3-D6C2-40D7-BC8B-58BA908069E2}"/>
                  </a:ext>
                </a:extLst>
              </p:cNvPr>
              <p:cNvSpPr/>
              <p:nvPr/>
            </p:nvSpPr>
            <p:spPr>
              <a:xfrm>
                <a:off x="5793283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61" name="Freeform: Shape 460">
                <a:extLst>
                  <a:ext uri="{FF2B5EF4-FFF2-40B4-BE49-F238E27FC236}">
                    <a16:creationId xmlns:a16="http://schemas.microsoft.com/office/drawing/2014/main" id="{E7CEC754-E994-4AF7-9C5E-26ED67CBD6C0}"/>
                  </a:ext>
                </a:extLst>
              </p:cNvPr>
              <p:cNvSpPr/>
              <p:nvPr/>
            </p:nvSpPr>
            <p:spPr>
              <a:xfrm>
                <a:off x="5852433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62" name="Freeform: Shape 461">
                <a:extLst>
                  <a:ext uri="{FF2B5EF4-FFF2-40B4-BE49-F238E27FC236}">
                    <a16:creationId xmlns:a16="http://schemas.microsoft.com/office/drawing/2014/main" id="{8121DB85-1835-47BD-A8EB-95106708FA04}"/>
                  </a:ext>
                </a:extLst>
              </p:cNvPr>
              <p:cNvSpPr/>
              <p:nvPr/>
            </p:nvSpPr>
            <p:spPr>
              <a:xfrm>
                <a:off x="591167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63" name="Freeform: Shape 462">
                <a:extLst>
                  <a:ext uri="{FF2B5EF4-FFF2-40B4-BE49-F238E27FC236}">
                    <a16:creationId xmlns:a16="http://schemas.microsoft.com/office/drawing/2014/main" id="{3342355F-8CE9-48E5-9BA7-4C209B0B509B}"/>
                  </a:ext>
                </a:extLst>
              </p:cNvPr>
              <p:cNvSpPr/>
              <p:nvPr/>
            </p:nvSpPr>
            <p:spPr>
              <a:xfrm>
                <a:off x="597082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64" name="Freeform: Shape 463">
                <a:extLst>
                  <a:ext uri="{FF2B5EF4-FFF2-40B4-BE49-F238E27FC236}">
                    <a16:creationId xmlns:a16="http://schemas.microsoft.com/office/drawing/2014/main" id="{895B8BEA-A52F-4B45-9D48-2AC9BFCD73D9}"/>
                  </a:ext>
                </a:extLst>
              </p:cNvPr>
              <p:cNvSpPr/>
              <p:nvPr/>
            </p:nvSpPr>
            <p:spPr>
              <a:xfrm>
                <a:off x="6030074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65" name="Freeform: Shape 464">
                <a:extLst>
                  <a:ext uri="{FF2B5EF4-FFF2-40B4-BE49-F238E27FC236}">
                    <a16:creationId xmlns:a16="http://schemas.microsoft.com/office/drawing/2014/main" id="{FE34F41F-D3EA-43A3-A050-A5FDB89A8FDB}"/>
                  </a:ext>
                </a:extLst>
              </p:cNvPr>
              <p:cNvSpPr/>
              <p:nvPr/>
            </p:nvSpPr>
            <p:spPr>
              <a:xfrm>
                <a:off x="6089224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66" name="Freeform: Shape 465">
                <a:extLst>
                  <a:ext uri="{FF2B5EF4-FFF2-40B4-BE49-F238E27FC236}">
                    <a16:creationId xmlns:a16="http://schemas.microsoft.com/office/drawing/2014/main" id="{BE73BF9F-3201-4149-A7DC-BE89246883F3}"/>
                  </a:ext>
                </a:extLst>
              </p:cNvPr>
              <p:cNvSpPr/>
              <p:nvPr/>
            </p:nvSpPr>
            <p:spPr>
              <a:xfrm>
                <a:off x="5734038" y="359977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67" name="Freeform: Shape 466">
                <a:extLst>
                  <a:ext uri="{FF2B5EF4-FFF2-40B4-BE49-F238E27FC236}">
                    <a16:creationId xmlns:a16="http://schemas.microsoft.com/office/drawing/2014/main" id="{F9681C18-0EF7-4ABA-A4B5-9A418CC7A3C3}"/>
                  </a:ext>
                </a:extLst>
              </p:cNvPr>
              <p:cNvSpPr/>
              <p:nvPr/>
            </p:nvSpPr>
            <p:spPr>
              <a:xfrm>
                <a:off x="579328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68" name="Freeform: Shape 467">
                <a:extLst>
                  <a:ext uri="{FF2B5EF4-FFF2-40B4-BE49-F238E27FC236}">
                    <a16:creationId xmlns:a16="http://schemas.microsoft.com/office/drawing/2014/main" id="{72A33F24-6087-4184-97BD-07E8BECD5FF1}"/>
                  </a:ext>
                </a:extLst>
              </p:cNvPr>
              <p:cNvSpPr/>
              <p:nvPr/>
            </p:nvSpPr>
            <p:spPr>
              <a:xfrm>
                <a:off x="5852433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69" name="Freeform: Shape 468">
                <a:extLst>
                  <a:ext uri="{FF2B5EF4-FFF2-40B4-BE49-F238E27FC236}">
                    <a16:creationId xmlns:a16="http://schemas.microsoft.com/office/drawing/2014/main" id="{E4A980FF-60D9-4AD2-B1B5-5F3C72BC4A64}"/>
                  </a:ext>
                </a:extLst>
              </p:cNvPr>
              <p:cNvSpPr/>
              <p:nvPr/>
            </p:nvSpPr>
            <p:spPr>
              <a:xfrm>
                <a:off x="591167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70" name="Freeform: Shape 469">
                <a:extLst>
                  <a:ext uri="{FF2B5EF4-FFF2-40B4-BE49-F238E27FC236}">
                    <a16:creationId xmlns:a16="http://schemas.microsoft.com/office/drawing/2014/main" id="{44908F31-E2C9-467D-A146-8EB7FD28E472}"/>
                  </a:ext>
                </a:extLst>
              </p:cNvPr>
              <p:cNvSpPr/>
              <p:nvPr/>
            </p:nvSpPr>
            <p:spPr>
              <a:xfrm>
                <a:off x="597082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71" name="Freeform: Shape 470">
                <a:extLst>
                  <a:ext uri="{FF2B5EF4-FFF2-40B4-BE49-F238E27FC236}">
                    <a16:creationId xmlns:a16="http://schemas.microsoft.com/office/drawing/2014/main" id="{D9E3E62C-A793-4DEB-9943-5A31C7F41F55}"/>
                  </a:ext>
                </a:extLst>
              </p:cNvPr>
              <p:cNvSpPr/>
              <p:nvPr/>
            </p:nvSpPr>
            <p:spPr>
              <a:xfrm>
                <a:off x="603007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72" name="Freeform: Shape 471">
                <a:extLst>
                  <a:ext uri="{FF2B5EF4-FFF2-40B4-BE49-F238E27FC236}">
                    <a16:creationId xmlns:a16="http://schemas.microsoft.com/office/drawing/2014/main" id="{EAE34B18-C56E-4FD6-B9DA-651DE6D259D6}"/>
                  </a:ext>
                </a:extLst>
              </p:cNvPr>
              <p:cNvSpPr/>
              <p:nvPr/>
            </p:nvSpPr>
            <p:spPr>
              <a:xfrm>
                <a:off x="6089224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73" name="Freeform: Shape 472">
                <a:extLst>
                  <a:ext uri="{FF2B5EF4-FFF2-40B4-BE49-F238E27FC236}">
                    <a16:creationId xmlns:a16="http://schemas.microsoft.com/office/drawing/2014/main" id="{1B538C2B-ED6B-4EA3-BCD6-787419FB5175}"/>
                  </a:ext>
                </a:extLst>
              </p:cNvPr>
              <p:cNvSpPr/>
              <p:nvPr/>
            </p:nvSpPr>
            <p:spPr>
              <a:xfrm>
                <a:off x="5734037" y="365901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74" name="Freeform: Shape 473">
                <a:extLst>
                  <a:ext uri="{FF2B5EF4-FFF2-40B4-BE49-F238E27FC236}">
                    <a16:creationId xmlns:a16="http://schemas.microsoft.com/office/drawing/2014/main" id="{CADD4ED1-4541-45B1-8322-58759983DA4B}"/>
                  </a:ext>
                </a:extLst>
              </p:cNvPr>
              <p:cNvSpPr/>
              <p:nvPr/>
            </p:nvSpPr>
            <p:spPr>
              <a:xfrm>
                <a:off x="5793282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75" name="Freeform: Shape 474">
                <a:extLst>
                  <a:ext uri="{FF2B5EF4-FFF2-40B4-BE49-F238E27FC236}">
                    <a16:creationId xmlns:a16="http://schemas.microsoft.com/office/drawing/2014/main" id="{ECB96BF9-6350-4899-B1B5-717524C6B546}"/>
                  </a:ext>
                </a:extLst>
              </p:cNvPr>
              <p:cNvSpPr/>
              <p:nvPr/>
            </p:nvSpPr>
            <p:spPr>
              <a:xfrm>
                <a:off x="5852432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76" name="Freeform: Shape 475">
                <a:extLst>
                  <a:ext uri="{FF2B5EF4-FFF2-40B4-BE49-F238E27FC236}">
                    <a16:creationId xmlns:a16="http://schemas.microsoft.com/office/drawing/2014/main" id="{5D5D1DE5-B846-4B59-A7A4-1333855E167F}"/>
                  </a:ext>
                </a:extLst>
              </p:cNvPr>
              <p:cNvSpPr/>
              <p:nvPr/>
            </p:nvSpPr>
            <p:spPr>
              <a:xfrm>
                <a:off x="591167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77" name="Freeform: Shape 476">
                <a:extLst>
                  <a:ext uri="{FF2B5EF4-FFF2-40B4-BE49-F238E27FC236}">
                    <a16:creationId xmlns:a16="http://schemas.microsoft.com/office/drawing/2014/main" id="{01741524-7208-425F-B147-3613A97BC78E}"/>
                  </a:ext>
                </a:extLst>
              </p:cNvPr>
              <p:cNvSpPr/>
              <p:nvPr/>
            </p:nvSpPr>
            <p:spPr>
              <a:xfrm>
                <a:off x="597082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78" name="Freeform: Shape 477">
                <a:extLst>
                  <a:ext uri="{FF2B5EF4-FFF2-40B4-BE49-F238E27FC236}">
                    <a16:creationId xmlns:a16="http://schemas.microsoft.com/office/drawing/2014/main" id="{6C809104-0EF6-40E1-ACA4-FE4647CC9EE4}"/>
                  </a:ext>
                </a:extLst>
              </p:cNvPr>
              <p:cNvSpPr/>
              <p:nvPr/>
            </p:nvSpPr>
            <p:spPr>
              <a:xfrm>
                <a:off x="6030073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79" name="Freeform: Shape 478">
                <a:extLst>
                  <a:ext uri="{FF2B5EF4-FFF2-40B4-BE49-F238E27FC236}">
                    <a16:creationId xmlns:a16="http://schemas.microsoft.com/office/drawing/2014/main" id="{74E7EA95-AC9C-4DAD-8E83-DE4F3A5659FE}"/>
                  </a:ext>
                </a:extLst>
              </p:cNvPr>
              <p:cNvSpPr/>
              <p:nvPr/>
            </p:nvSpPr>
            <p:spPr>
              <a:xfrm>
                <a:off x="6089224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80" name="Freeform: Shape 479">
                <a:extLst>
                  <a:ext uri="{FF2B5EF4-FFF2-40B4-BE49-F238E27FC236}">
                    <a16:creationId xmlns:a16="http://schemas.microsoft.com/office/drawing/2014/main" id="{5B02EC07-9524-484C-AACE-93DBB5D7F868}"/>
                  </a:ext>
                </a:extLst>
              </p:cNvPr>
              <p:cNvSpPr/>
              <p:nvPr/>
            </p:nvSpPr>
            <p:spPr>
              <a:xfrm>
                <a:off x="5734039" y="371816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81" name="Freeform: Shape 480">
                <a:extLst>
                  <a:ext uri="{FF2B5EF4-FFF2-40B4-BE49-F238E27FC236}">
                    <a16:creationId xmlns:a16="http://schemas.microsoft.com/office/drawing/2014/main" id="{B5ACAEE3-17E3-4D15-AF69-0E64BFA8C9F1}"/>
                  </a:ext>
                </a:extLst>
              </p:cNvPr>
              <p:cNvSpPr/>
              <p:nvPr/>
            </p:nvSpPr>
            <p:spPr>
              <a:xfrm>
                <a:off x="579328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82" name="Freeform: Shape 481">
                <a:extLst>
                  <a:ext uri="{FF2B5EF4-FFF2-40B4-BE49-F238E27FC236}">
                    <a16:creationId xmlns:a16="http://schemas.microsoft.com/office/drawing/2014/main" id="{6422A6F2-5476-464B-9E32-9C3970B0D421}"/>
                  </a:ext>
                </a:extLst>
              </p:cNvPr>
              <p:cNvSpPr/>
              <p:nvPr/>
            </p:nvSpPr>
            <p:spPr>
              <a:xfrm>
                <a:off x="5852434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83" name="Freeform: Shape 482">
                <a:extLst>
                  <a:ext uri="{FF2B5EF4-FFF2-40B4-BE49-F238E27FC236}">
                    <a16:creationId xmlns:a16="http://schemas.microsoft.com/office/drawing/2014/main" id="{EA675E32-A340-4084-8C57-255312321BBE}"/>
                  </a:ext>
                </a:extLst>
              </p:cNvPr>
              <p:cNvSpPr/>
              <p:nvPr/>
            </p:nvSpPr>
            <p:spPr>
              <a:xfrm>
                <a:off x="591167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84" name="Freeform: Shape 483">
                <a:extLst>
                  <a:ext uri="{FF2B5EF4-FFF2-40B4-BE49-F238E27FC236}">
                    <a16:creationId xmlns:a16="http://schemas.microsoft.com/office/drawing/2014/main" id="{9B7A6BD3-755B-4C48-80F9-6DB58F9ED3A8}"/>
                  </a:ext>
                </a:extLst>
              </p:cNvPr>
              <p:cNvSpPr/>
              <p:nvPr/>
            </p:nvSpPr>
            <p:spPr>
              <a:xfrm>
                <a:off x="597082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85" name="Freeform: Shape 484">
                <a:extLst>
                  <a:ext uri="{FF2B5EF4-FFF2-40B4-BE49-F238E27FC236}">
                    <a16:creationId xmlns:a16="http://schemas.microsoft.com/office/drawing/2014/main" id="{A8EF64E2-E186-4492-BE53-2C10954081EE}"/>
                  </a:ext>
                </a:extLst>
              </p:cNvPr>
              <p:cNvSpPr/>
              <p:nvPr/>
            </p:nvSpPr>
            <p:spPr>
              <a:xfrm>
                <a:off x="603007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86" name="Freeform: Shape 485">
                <a:extLst>
                  <a:ext uri="{FF2B5EF4-FFF2-40B4-BE49-F238E27FC236}">
                    <a16:creationId xmlns:a16="http://schemas.microsoft.com/office/drawing/2014/main" id="{18CE7D28-90A2-4A18-9102-5A524093BC0A}"/>
                  </a:ext>
                </a:extLst>
              </p:cNvPr>
              <p:cNvSpPr/>
              <p:nvPr/>
            </p:nvSpPr>
            <p:spPr>
              <a:xfrm>
                <a:off x="6089225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87" name="Freeform: Shape 486">
                <a:extLst>
                  <a:ext uri="{FF2B5EF4-FFF2-40B4-BE49-F238E27FC236}">
                    <a16:creationId xmlns:a16="http://schemas.microsoft.com/office/drawing/2014/main" id="{54A39114-85A8-459A-948B-33DCC398A64C}"/>
                  </a:ext>
                </a:extLst>
              </p:cNvPr>
              <p:cNvSpPr/>
              <p:nvPr/>
            </p:nvSpPr>
            <p:spPr>
              <a:xfrm>
                <a:off x="5734040" y="377741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88" name="Freeform: Shape 487">
                <a:extLst>
                  <a:ext uri="{FF2B5EF4-FFF2-40B4-BE49-F238E27FC236}">
                    <a16:creationId xmlns:a16="http://schemas.microsoft.com/office/drawing/2014/main" id="{D1743375-E6C1-4A42-BD8D-1D75163EDA2B}"/>
                  </a:ext>
                </a:extLst>
              </p:cNvPr>
              <p:cNvSpPr/>
              <p:nvPr/>
            </p:nvSpPr>
            <p:spPr>
              <a:xfrm>
                <a:off x="5793285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89" name="Freeform: Shape 488">
                <a:extLst>
                  <a:ext uri="{FF2B5EF4-FFF2-40B4-BE49-F238E27FC236}">
                    <a16:creationId xmlns:a16="http://schemas.microsoft.com/office/drawing/2014/main" id="{BA8E7E64-850A-4F04-86CC-02D9584AD161}"/>
                  </a:ext>
                </a:extLst>
              </p:cNvPr>
              <p:cNvSpPr/>
              <p:nvPr/>
            </p:nvSpPr>
            <p:spPr>
              <a:xfrm>
                <a:off x="5852436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90" name="Freeform: Shape 489">
                <a:extLst>
                  <a:ext uri="{FF2B5EF4-FFF2-40B4-BE49-F238E27FC236}">
                    <a16:creationId xmlns:a16="http://schemas.microsoft.com/office/drawing/2014/main" id="{621C7CC0-8F0E-421C-B3E6-D109A819C9F6}"/>
                  </a:ext>
                </a:extLst>
              </p:cNvPr>
              <p:cNvSpPr/>
              <p:nvPr/>
            </p:nvSpPr>
            <p:spPr>
              <a:xfrm>
                <a:off x="5911683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91" name="Freeform: Shape 490">
                <a:extLst>
                  <a:ext uri="{FF2B5EF4-FFF2-40B4-BE49-F238E27FC236}">
                    <a16:creationId xmlns:a16="http://schemas.microsoft.com/office/drawing/2014/main" id="{1762A35A-6031-4748-9ECD-298754020B75}"/>
                  </a:ext>
                </a:extLst>
              </p:cNvPr>
              <p:cNvSpPr/>
              <p:nvPr/>
            </p:nvSpPr>
            <p:spPr>
              <a:xfrm>
                <a:off x="5970835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92" name="Freeform: Shape 491">
                <a:extLst>
                  <a:ext uri="{FF2B5EF4-FFF2-40B4-BE49-F238E27FC236}">
                    <a16:creationId xmlns:a16="http://schemas.microsoft.com/office/drawing/2014/main" id="{19BBD743-0A49-41A3-A065-2CD2881BE7A1}"/>
                  </a:ext>
                </a:extLst>
              </p:cNvPr>
              <p:cNvSpPr/>
              <p:nvPr/>
            </p:nvSpPr>
            <p:spPr>
              <a:xfrm>
                <a:off x="6030082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93" name="Freeform: Shape 492">
                <a:extLst>
                  <a:ext uri="{FF2B5EF4-FFF2-40B4-BE49-F238E27FC236}">
                    <a16:creationId xmlns:a16="http://schemas.microsoft.com/office/drawing/2014/main" id="{75541598-7215-42B9-BE64-B63323B27BB3}"/>
                  </a:ext>
                </a:extLst>
              </p:cNvPr>
              <p:cNvSpPr/>
              <p:nvPr/>
            </p:nvSpPr>
            <p:spPr>
              <a:xfrm>
                <a:off x="6089231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94" name="Freeform: Shape 493">
                <a:extLst>
                  <a:ext uri="{FF2B5EF4-FFF2-40B4-BE49-F238E27FC236}">
                    <a16:creationId xmlns:a16="http://schemas.microsoft.com/office/drawing/2014/main" id="{35343DAF-04C0-44E9-9DF0-757C7A73CE4D}"/>
                  </a:ext>
                </a:extLst>
              </p:cNvPr>
              <p:cNvSpPr/>
              <p:nvPr/>
            </p:nvSpPr>
            <p:spPr>
              <a:xfrm>
                <a:off x="6148476" y="3481374"/>
                <a:ext cx="14097" cy="14096"/>
              </a:xfrm>
              <a:custGeom>
                <a:avLst/>
                <a:gdLst>
                  <a:gd name="connsiteX0" fmla="*/ 14097 w 14097"/>
                  <a:gd name="connsiteY0" fmla="*/ 7049 h 14096"/>
                  <a:gd name="connsiteX1" fmla="*/ 7049 w 14097"/>
                  <a:gd name="connsiteY1" fmla="*/ 14097 h 14096"/>
                  <a:gd name="connsiteX2" fmla="*/ 0 w 14097"/>
                  <a:gd name="connsiteY2" fmla="*/ 7049 h 14096"/>
                  <a:gd name="connsiteX3" fmla="*/ 7049 w 14097"/>
                  <a:gd name="connsiteY3" fmla="*/ 0 h 14096"/>
                  <a:gd name="connsiteX4" fmla="*/ 14097 w 14097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95" name="Freeform: Shape 494">
                <a:extLst>
                  <a:ext uri="{FF2B5EF4-FFF2-40B4-BE49-F238E27FC236}">
                    <a16:creationId xmlns:a16="http://schemas.microsoft.com/office/drawing/2014/main" id="{3368FA43-A8FE-42CC-8FAC-DBB4BF7E504F}"/>
                  </a:ext>
                </a:extLst>
              </p:cNvPr>
              <p:cNvSpPr/>
              <p:nvPr/>
            </p:nvSpPr>
            <p:spPr>
              <a:xfrm>
                <a:off x="6207627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96" name="Freeform: Shape 495">
                <a:extLst>
                  <a:ext uri="{FF2B5EF4-FFF2-40B4-BE49-F238E27FC236}">
                    <a16:creationId xmlns:a16="http://schemas.microsoft.com/office/drawing/2014/main" id="{1533C5AC-78D3-4EC6-8ED9-CC2C2173F796}"/>
                  </a:ext>
                </a:extLst>
              </p:cNvPr>
              <p:cNvSpPr/>
              <p:nvPr/>
            </p:nvSpPr>
            <p:spPr>
              <a:xfrm>
                <a:off x="626687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9 w 14096"/>
                  <a:gd name="connsiteY1" fmla="*/ 14097 h 14096"/>
                  <a:gd name="connsiteX2" fmla="*/ 0 w 14096"/>
                  <a:gd name="connsiteY2" fmla="*/ 7049 h 14096"/>
                  <a:gd name="connsiteX3" fmla="*/ 7049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97" name="Freeform: Shape 496">
                <a:extLst>
                  <a:ext uri="{FF2B5EF4-FFF2-40B4-BE49-F238E27FC236}">
                    <a16:creationId xmlns:a16="http://schemas.microsoft.com/office/drawing/2014/main" id="{7884193F-8DB2-4038-A49D-CA1C095B75B4}"/>
                  </a:ext>
                </a:extLst>
              </p:cNvPr>
              <p:cNvSpPr/>
              <p:nvPr/>
            </p:nvSpPr>
            <p:spPr>
              <a:xfrm>
                <a:off x="632602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98" name="Freeform: Shape 497">
                <a:extLst>
                  <a:ext uri="{FF2B5EF4-FFF2-40B4-BE49-F238E27FC236}">
                    <a16:creationId xmlns:a16="http://schemas.microsoft.com/office/drawing/2014/main" id="{6CE6A414-403E-40FC-856C-5D136195204E}"/>
                  </a:ext>
                </a:extLst>
              </p:cNvPr>
              <p:cNvSpPr/>
              <p:nvPr/>
            </p:nvSpPr>
            <p:spPr>
              <a:xfrm>
                <a:off x="638526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99" name="Freeform: Shape 498">
                <a:extLst>
                  <a:ext uri="{FF2B5EF4-FFF2-40B4-BE49-F238E27FC236}">
                    <a16:creationId xmlns:a16="http://schemas.microsoft.com/office/drawing/2014/main" id="{20EA4B14-C111-4DDF-B294-60142E4ED49E}"/>
                  </a:ext>
                </a:extLst>
              </p:cNvPr>
              <p:cNvSpPr/>
              <p:nvPr/>
            </p:nvSpPr>
            <p:spPr>
              <a:xfrm>
                <a:off x="6444417" y="348137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00" name="Freeform: Shape 499">
                <a:extLst>
                  <a:ext uri="{FF2B5EF4-FFF2-40B4-BE49-F238E27FC236}">
                    <a16:creationId xmlns:a16="http://schemas.microsoft.com/office/drawing/2014/main" id="{259B2682-3026-4E80-948A-996CEFB1D48D}"/>
                  </a:ext>
                </a:extLst>
              </p:cNvPr>
              <p:cNvSpPr/>
              <p:nvPr/>
            </p:nvSpPr>
            <p:spPr>
              <a:xfrm>
                <a:off x="6148476" y="3540622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01" name="Freeform: Shape 500">
                <a:extLst>
                  <a:ext uri="{FF2B5EF4-FFF2-40B4-BE49-F238E27FC236}">
                    <a16:creationId xmlns:a16="http://schemas.microsoft.com/office/drawing/2014/main" id="{AE628C82-864F-492B-9914-8358132A8E3F}"/>
                  </a:ext>
                </a:extLst>
              </p:cNvPr>
              <p:cNvSpPr/>
              <p:nvPr/>
            </p:nvSpPr>
            <p:spPr>
              <a:xfrm>
                <a:off x="6207627" y="354062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02" name="Freeform: Shape 501">
                <a:extLst>
                  <a:ext uri="{FF2B5EF4-FFF2-40B4-BE49-F238E27FC236}">
                    <a16:creationId xmlns:a16="http://schemas.microsoft.com/office/drawing/2014/main" id="{739A1A14-BB2D-460D-8C3D-F3F9849B3AC4}"/>
                  </a:ext>
                </a:extLst>
              </p:cNvPr>
              <p:cNvSpPr/>
              <p:nvPr/>
            </p:nvSpPr>
            <p:spPr>
              <a:xfrm>
                <a:off x="6266872" y="35406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03" name="Freeform: Shape 502">
                <a:extLst>
                  <a:ext uri="{FF2B5EF4-FFF2-40B4-BE49-F238E27FC236}">
                    <a16:creationId xmlns:a16="http://schemas.microsoft.com/office/drawing/2014/main" id="{B0219A77-162D-47D9-A705-EA8070F3CDFB}"/>
                  </a:ext>
                </a:extLst>
              </p:cNvPr>
              <p:cNvSpPr/>
              <p:nvPr/>
            </p:nvSpPr>
            <p:spPr>
              <a:xfrm>
                <a:off x="6326022" y="354062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04" name="Freeform: Shape 503">
                <a:extLst>
                  <a:ext uri="{FF2B5EF4-FFF2-40B4-BE49-F238E27FC236}">
                    <a16:creationId xmlns:a16="http://schemas.microsoft.com/office/drawing/2014/main" id="{6C625662-68C2-4FAB-8E4D-02926529F35C}"/>
                  </a:ext>
                </a:extLst>
              </p:cNvPr>
              <p:cNvSpPr/>
              <p:nvPr/>
            </p:nvSpPr>
            <p:spPr>
              <a:xfrm>
                <a:off x="6385268" y="354063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05" name="Freeform: Shape 504">
                <a:extLst>
                  <a:ext uri="{FF2B5EF4-FFF2-40B4-BE49-F238E27FC236}">
                    <a16:creationId xmlns:a16="http://schemas.microsoft.com/office/drawing/2014/main" id="{89FA2038-1054-4206-B04C-16EEE83023D9}"/>
                  </a:ext>
                </a:extLst>
              </p:cNvPr>
              <p:cNvSpPr/>
              <p:nvPr/>
            </p:nvSpPr>
            <p:spPr>
              <a:xfrm>
                <a:off x="6444417" y="3540631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06" name="Freeform: Shape 505">
                <a:extLst>
                  <a:ext uri="{FF2B5EF4-FFF2-40B4-BE49-F238E27FC236}">
                    <a16:creationId xmlns:a16="http://schemas.microsoft.com/office/drawing/2014/main" id="{EE6F65D4-630A-43E3-8AC3-8C5926C8E74C}"/>
                  </a:ext>
                </a:extLst>
              </p:cNvPr>
              <p:cNvSpPr/>
              <p:nvPr/>
            </p:nvSpPr>
            <p:spPr>
              <a:xfrm>
                <a:off x="6148476" y="3599781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07" name="Freeform: Shape 506">
                <a:extLst>
                  <a:ext uri="{FF2B5EF4-FFF2-40B4-BE49-F238E27FC236}">
                    <a16:creationId xmlns:a16="http://schemas.microsoft.com/office/drawing/2014/main" id="{A68B1E58-6AFC-466D-AE1B-588E95DE6FB5}"/>
                  </a:ext>
                </a:extLst>
              </p:cNvPr>
              <p:cNvSpPr/>
              <p:nvPr/>
            </p:nvSpPr>
            <p:spPr>
              <a:xfrm>
                <a:off x="6207627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08" name="Freeform: Shape 507">
                <a:extLst>
                  <a:ext uri="{FF2B5EF4-FFF2-40B4-BE49-F238E27FC236}">
                    <a16:creationId xmlns:a16="http://schemas.microsoft.com/office/drawing/2014/main" id="{2205C1A6-9892-492A-88DC-0D48FDFAAA4A}"/>
                  </a:ext>
                </a:extLst>
              </p:cNvPr>
              <p:cNvSpPr/>
              <p:nvPr/>
            </p:nvSpPr>
            <p:spPr>
              <a:xfrm>
                <a:off x="626687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09" name="Freeform: Shape 508">
                <a:extLst>
                  <a:ext uri="{FF2B5EF4-FFF2-40B4-BE49-F238E27FC236}">
                    <a16:creationId xmlns:a16="http://schemas.microsoft.com/office/drawing/2014/main" id="{F73B5FE8-289D-4DA8-99B4-DD0FDC1913F3}"/>
                  </a:ext>
                </a:extLst>
              </p:cNvPr>
              <p:cNvSpPr/>
              <p:nvPr/>
            </p:nvSpPr>
            <p:spPr>
              <a:xfrm>
                <a:off x="632602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10" name="Freeform: Shape 509">
                <a:extLst>
                  <a:ext uri="{FF2B5EF4-FFF2-40B4-BE49-F238E27FC236}">
                    <a16:creationId xmlns:a16="http://schemas.microsoft.com/office/drawing/2014/main" id="{DBD29DE7-AA05-49CF-9155-3792A72BAF13}"/>
                  </a:ext>
                </a:extLst>
              </p:cNvPr>
              <p:cNvSpPr/>
              <p:nvPr/>
            </p:nvSpPr>
            <p:spPr>
              <a:xfrm>
                <a:off x="6385268" y="359978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11" name="Freeform: Shape 510">
                <a:extLst>
                  <a:ext uri="{FF2B5EF4-FFF2-40B4-BE49-F238E27FC236}">
                    <a16:creationId xmlns:a16="http://schemas.microsoft.com/office/drawing/2014/main" id="{E6DED502-E1B3-427C-B01E-3112BA2EDABD}"/>
                  </a:ext>
                </a:extLst>
              </p:cNvPr>
              <p:cNvSpPr/>
              <p:nvPr/>
            </p:nvSpPr>
            <p:spPr>
              <a:xfrm>
                <a:off x="6444417" y="359978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12" name="Freeform: Shape 511">
                <a:extLst>
                  <a:ext uri="{FF2B5EF4-FFF2-40B4-BE49-F238E27FC236}">
                    <a16:creationId xmlns:a16="http://schemas.microsoft.com/office/drawing/2014/main" id="{666641FA-6892-4A5A-A8B5-580D25DE06F9}"/>
                  </a:ext>
                </a:extLst>
              </p:cNvPr>
              <p:cNvSpPr/>
              <p:nvPr/>
            </p:nvSpPr>
            <p:spPr>
              <a:xfrm>
                <a:off x="6148476" y="3659026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13" name="Freeform: Shape 512">
                <a:extLst>
                  <a:ext uri="{FF2B5EF4-FFF2-40B4-BE49-F238E27FC236}">
                    <a16:creationId xmlns:a16="http://schemas.microsoft.com/office/drawing/2014/main" id="{70E5D5E3-EB6C-4541-B807-6793EAA3075B}"/>
                  </a:ext>
                </a:extLst>
              </p:cNvPr>
              <p:cNvSpPr/>
              <p:nvPr/>
            </p:nvSpPr>
            <p:spPr>
              <a:xfrm>
                <a:off x="620762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14" name="Freeform: Shape 513">
                <a:extLst>
                  <a:ext uri="{FF2B5EF4-FFF2-40B4-BE49-F238E27FC236}">
                    <a16:creationId xmlns:a16="http://schemas.microsoft.com/office/drawing/2014/main" id="{E29D10B9-2B19-4CD7-99B7-BF328927ADE0}"/>
                  </a:ext>
                </a:extLst>
              </p:cNvPr>
              <p:cNvSpPr/>
              <p:nvPr/>
            </p:nvSpPr>
            <p:spPr>
              <a:xfrm>
                <a:off x="626687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15" name="Freeform: Shape 514">
                <a:extLst>
                  <a:ext uri="{FF2B5EF4-FFF2-40B4-BE49-F238E27FC236}">
                    <a16:creationId xmlns:a16="http://schemas.microsoft.com/office/drawing/2014/main" id="{699C9811-DF5A-4853-8619-FE7F1CF7310B}"/>
                  </a:ext>
                </a:extLst>
              </p:cNvPr>
              <p:cNvSpPr/>
              <p:nvPr/>
            </p:nvSpPr>
            <p:spPr>
              <a:xfrm>
                <a:off x="632602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16" name="Freeform: Shape 515">
                <a:extLst>
                  <a:ext uri="{FF2B5EF4-FFF2-40B4-BE49-F238E27FC236}">
                    <a16:creationId xmlns:a16="http://schemas.microsoft.com/office/drawing/2014/main" id="{6ED55D2E-D181-49C8-A39E-ACBF887102AA}"/>
                  </a:ext>
                </a:extLst>
              </p:cNvPr>
              <p:cNvSpPr/>
              <p:nvPr/>
            </p:nvSpPr>
            <p:spPr>
              <a:xfrm>
                <a:off x="6385268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17" name="Freeform: Shape 516">
                <a:extLst>
                  <a:ext uri="{FF2B5EF4-FFF2-40B4-BE49-F238E27FC236}">
                    <a16:creationId xmlns:a16="http://schemas.microsoft.com/office/drawing/2014/main" id="{BBD1C593-937B-42D1-B18C-5A0F3CD0B2EA}"/>
                  </a:ext>
                </a:extLst>
              </p:cNvPr>
              <p:cNvSpPr/>
              <p:nvPr/>
            </p:nvSpPr>
            <p:spPr>
              <a:xfrm>
                <a:off x="644441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18" name="Freeform: Shape 517">
                <a:extLst>
                  <a:ext uri="{FF2B5EF4-FFF2-40B4-BE49-F238E27FC236}">
                    <a16:creationId xmlns:a16="http://schemas.microsoft.com/office/drawing/2014/main" id="{0CF12858-3499-4309-9F6D-248B296069CD}"/>
                  </a:ext>
                </a:extLst>
              </p:cNvPr>
              <p:cNvSpPr/>
              <p:nvPr/>
            </p:nvSpPr>
            <p:spPr>
              <a:xfrm>
                <a:off x="6148476" y="3718177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19" name="Freeform: Shape 518">
                <a:extLst>
                  <a:ext uri="{FF2B5EF4-FFF2-40B4-BE49-F238E27FC236}">
                    <a16:creationId xmlns:a16="http://schemas.microsoft.com/office/drawing/2014/main" id="{6CD67F99-6BAA-44F6-80AD-3253844A0BEE}"/>
                  </a:ext>
                </a:extLst>
              </p:cNvPr>
              <p:cNvSpPr/>
              <p:nvPr/>
            </p:nvSpPr>
            <p:spPr>
              <a:xfrm>
                <a:off x="6207627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20" name="Freeform: Shape 519">
                <a:extLst>
                  <a:ext uri="{FF2B5EF4-FFF2-40B4-BE49-F238E27FC236}">
                    <a16:creationId xmlns:a16="http://schemas.microsoft.com/office/drawing/2014/main" id="{18FEEEE2-FBDF-46D4-BDFE-0CB488364A14}"/>
                  </a:ext>
                </a:extLst>
              </p:cNvPr>
              <p:cNvSpPr/>
              <p:nvPr/>
            </p:nvSpPr>
            <p:spPr>
              <a:xfrm>
                <a:off x="626687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21" name="Freeform: Shape 520">
                <a:extLst>
                  <a:ext uri="{FF2B5EF4-FFF2-40B4-BE49-F238E27FC236}">
                    <a16:creationId xmlns:a16="http://schemas.microsoft.com/office/drawing/2014/main" id="{707341B3-D13D-4A09-9474-A001C0EF4E41}"/>
                  </a:ext>
                </a:extLst>
              </p:cNvPr>
              <p:cNvSpPr/>
              <p:nvPr/>
            </p:nvSpPr>
            <p:spPr>
              <a:xfrm>
                <a:off x="632602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22" name="Freeform: Shape 521">
                <a:extLst>
                  <a:ext uri="{FF2B5EF4-FFF2-40B4-BE49-F238E27FC236}">
                    <a16:creationId xmlns:a16="http://schemas.microsoft.com/office/drawing/2014/main" id="{21E03EE2-D0CE-4063-A766-E0F7D239452C}"/>
                  </a:ext>
                </a:extLst>
              </p:cNvPr>
              <p:cNvSpPr/>
              <p:nvPr/>
            </p:nvSpPr>
            <p:spPr>
              <a:xfrm>
                <a:off x="6385268" y="371817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23" name="Freeform: Shape 522">
                <a:extLst>
                  <a:ext uri="{FF2B5EF4-FFF2-40B4-BE49-F238E27FC236}">
                    <a16:creationId xmlns:a16="http://schemas.microsoft.com/office/drawing/2014/main" id="{AA0874C5-7A88-47DC-9AF3-99C8FB4D490C}"/>
                  </a:ext>
                </a:extLst>
              </p:cNvPr>
              <p:cNvSpPr/>
              <p:nvPr/>
            </p:nvSpPr>
            <p:spPr>
              <a:xfrm>
                <a:off x="6444417" y="371817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24" name="Freeform: Shape 523">
                <a:extLst>
                  <a:ext uri="{FF2B5EF4-FFF2-40B4-BE49-F238E27FC236}">
                    <a16:creationId xmlns:a16="http://schemas.microsoft.com/office/drawing/2014/main" id="{E06536EC-A81A-4C9F-B7E8-31D991779872}"/>
                  </a:ext>
                </a:extLst>
              </p:cNvPr>
              <p:cNvSpPr/>
              <p:nvPr/>
            </p:nvSpPr>
            <p:spPr>
              <a:xfrm>
                <a:off x="6148472" y="3777419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25" name="Freeform: Shape 524">
                <a:extLst>
                  <a:ext uri="{FF2B5EF4-FFF2-40B4-BE49-F238E27FC236}">
                    <a16:creationId xmlns:a16="http://schemas.microsoft.com/office/drawing/2014/main" id="{F5A994DE-95C1-4A97-AB1E-72B60EC9E0DA}"/>
                  </a:ext>
                </a:extLst>
              </p:cNvPr>
              <p:cNvSpPr/>
              <p:nvPr/>
            </p:nvSpPr>
            <p:spPr>
              <a:xfrm>
                <a:off x="6207622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26" name="Freeform: Shape 525">
                <a:extLst>
                  <a:ext uri="{FF2B5EF4-FFF2-40B4-BE49-F238E27FC236}">
                    <a16:creationId xmlns:a16="http://schemas.microsoft.com/office/drawing/2014/main" id="{10D0DB5E-5C38-4402-8EEB-1714923DDE98}"/>
                  </a:ext>
                </a:extLst>
              </p:cNvPr>
              <p:cNvSpPr/>
              <p:nvPr/>
            </p:nvSpPr>
            <p:spPr>
              <a:xfrm>
                <a:off x="6266868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27" name="Freeform: Shape 526">
                <a:extLst>
                  <a:ext uri="{FF2B5EF4-FFF2-40B4-BE49-F238E27FC236}">
                    <a16:creationId xmlns:a16="http://schemas.microsoft.com/office/drawing/2014/main" id="{5DB170E7-B4F8-45BC-AF43-11938479B124}"/>
                  </a:ext>
                </a:extLst>
              </p:cNvPr>
              <p:cNvSpPr/>
              <p:nvPr/>
            </p:nvSpPr>
            <p:spPr>
              <a:xfrm>
                <a:off x="6326024" y="3777383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28" name="Freeform: Shape 527">
                <a:extLst>
                  <a:ext uri="{FF2B5EF4-FFF2-40B4-BE49-F238E27FC236}">
                    <a16:creationId xmlns:a16="http://schemas.microsoft.com/office/drawing/2014/main" id="{53CE7624-3869-4A6E-81ED-B9731EE12FC1}"/>
                  </a:ext>
                </a:extLst>
              </p:cNvPr>
              <p:cNvSpPr/>
              <p:nvPr/>
            </p:nvSpPr>
            <p:spPr>
              <a:xfrm>
                <a:off x="6385287" y="377742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29" name="Freeform: Shape 528">
                <a:extLst>
                  <a:ext uri="{FF2B5EF4-FFF2-40B4-BE49-F238E27FC236}">
                    <a16:creationId xmlns:a16="http://schemas.microsoft.com/office/drawing/2014/main" id="{5EDBADAA-BE87-4B05-BB6B-69EECA8A9AC8}"/>
                  </a:ext>
                </a:extLst>
              </p:cNvPr>
              <p:cNvSpPr/>
              <p:nvPr/>
            </p:nvSpPr>
            <p:spPr>
              <a:xfrm>
                <a:off x="6444424" y="37774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6C6E566-1855-4708-91B5-0EC5B3F18C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792F7-1D9E-4C7E-A103-E8EDFDC2691E}" type="slidenum">
              <a:rPr lang="en-US" b="0" smtClean="0">
                <a:solidFill>
                  <a:schemeClr val="bg1"/>
                </a:solidFill>
              </a:rPr>
              <a:t>3</a:t>
            </a:fld>
            <a:endParaRPr lang="en-US" b="0" dirty="0">
              <a:solidFill>
                <a:schemeClr val="bg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EFC594F-0CAB-864F-08DC-1AB9D4592D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0076" y="3051510"/>
            <a:ext cx="2535861" cy="3686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919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D83F038-B7F9-41D5-816E-B7D433B63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1349" y="282174"/>
            <a:ext cx="4611822" cy="1044058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Technologies Used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BDE0D8D-4274-4437-963B-342C5584A2B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84268" y="1261948"/>
            <a:ext cx="4307160" cy="3295650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chemeClr val="tx1"/>
                </a:solidFill>
              </a:rPr>
              <a:t>Html</a:t>
            </a:r>
          </a:p>
          <a:p>
            <a:endParaRPr lang="en-US" sz="2400" b="1" dirty="0">
              <a:solidFill>
                <a:schemeClr val="tx1"/>
              </a:solidFill>
            </a:endParaRPr>
          </a:p>
          <a:p>
            <a:r>
              <a:rPr lang="en-US" sz="2400" b="1" dirty="0">
                <a:solidFill>
                  <a:schemeClr val="tx1"/>
                </a:solidFill>
              </a:rPr>
              <a:t>CSS</a:t>
            </a:r>
          </a:p>
          <a:p>
            <a:endParaRPr lang="en-US" sz="2400" b="1" dirty="0">
              <a:solidFill>
                <a:schemeClr val="tx1"/>
              </a:solidFill>
            </a:endParaRPr>
          </a:p>
          <a:p>
            <a:r>
              <a:rPr lang="en-US" sz="2400" b="1" dirty="0">
                <a:solidFill>
                  <a:schemeClr val="tx1"/>
                </a:solidFill>
              </a:rPr>
              <a:t>JavaScript</a:t>
            </a:r>
          </a:p>
          <a:p>
            <a:endParaRPr lang="en-US" sz="2400" b="1" dirty="0">
              <a:solidFill>
                <a:schemeClr val="tx1"/>
              </a:solidFill>
            </a:endParaRPr>
          </a:p>
          <a:p>
            <a:r>
              <a:rPr lang="en-US" sz="2400" b="1" dirty="0">
                <a:solidFill>
                  <a:schemeClr val="tx1"/>
                </a:solidFill>
              </a:rPr>
              <a:t>Bootstrap</a:t>
            </a:r>
          </a:p>
          <a:p>
            <a:endParaRPr lang="en-US" sz="2400" b="1" dirty="0">
              <a:solidFill>
                <a:schemeClr val="tx1"/>
              </a:solidFill>
            </a:endParaRPr>
          </a:p>
          <a:p>
            <a:r>
              <a:rPr lang="en-US" sz="2400" b="1" dirty="0">
                <a:solidFill>
                  <a:schemeClr val="tx1"/>
                </a:solidFill>
              </a:rPr>
              <a:t>Git Hub</a:t>
            </a:r>
          </a:p>
          <a:p>
            <a:endParaRPr lang="en-US" sz="2400" b="1" dirty="0">
              <a:solidFill>
                <a:schemeClr val="tx1"/>
              </a:solidFill>
            </a:endParaRPr>
          </a:p>
          <a:p>
            <a:r>
              <a:rPr lang="en-US" sz="2400" b="1" dirty="0">
                <a:solidFill>
                  <a:schemeClr val="tx1"/>
                </a:solidFill>
              </a:rPr>
              <a:t>Git Bash</a:t>
            </a:r>
          </a:p>
          <a:p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0DBFE84D-5FAC-40A1-851D-09383F02E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792F7-1D9E-4C7E-A103-E8EDFDC2691E}" type="slidenum">
              <a:rPr lang="en-US" smtClean="0">
                <a:solidFill>
                  <a:schemeClr val="bg1"/>
                </a:solidFill>
              </a:rPr>
              <a:pPr/>
              <a:t>4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BDCA9A-82D1-1974-BDF5-3A3D51131F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316611" y="2066448"/>
            <a:ext cx="499983" cy="70414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7F43A03-4617-4432-79EA-EB805B19AA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8407" y="3020028"/>
            <a:ext cx="1271393" cy="79462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6F94A2E-3794-090A-B675-97F5C4AB62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9569" y="1167292"/>
            <a:ext cx="794621" cy="79462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CA03587-A39C-BA86-15C4-A04F9AF0688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76792" y="3948227"/>
            <a:ext cx="794621" cy="79462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F7408FD-56FB-C9B7-6AD6-EAE240790C5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3435" y="4837522"/>
            <a:ext cx="1226333" cy="68981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E2DBD70-EB4B-3EA1-FF52-39587B83BAB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92177" y="5919256"/>
            <a:ext cx="792843" cy="792843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47A4562E-8DA7-4FB4-FC36-637EE7B7411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22854" y="1439680"/>
            <a:ext cx="2323786" cy="39674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AF1A3D82-A2B9-686E-0D7B-DCCCC293C30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980205" y="1989304"/>
            <a:ext cx="2066435" cy="74391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6B6E959E-6E52-28E4-29ED-317EC058B75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909763" y="3208028"/>
            <a:ext cx="701686" cy="88949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91A0AB7-F6FE-BAB4-3EA4-99AFF960635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461076" y="4176846"/>
            <a:ext cx="1269848" cy="126984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20B0DC4-0F78-16D1-FB83-949E87DBC250}"/>
              </a:ext>
            </a:extLst>
          </p:cNvPr>
          <p:cNvSpPr txBox="1"/>
          <p:nvPr/>
        </p:nvSpPr>
        <p:spPr>
          <a:xfrm>
            <a:off x="7046640" y="1402672"/>
            <a:ext cx="430716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Git Hub Pages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Snappa.com (for my banner and logo templates)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Favicon.cc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React</a:t>
            </a:r>
          </a:p>
        </p:txBody>
      </p:sp>
    </p:spTree>
    <p:extLst>
      <p:ext uri="{BB962C8B-B14F-4D97-AF65-F5344CB8AC3E}">
        <p14:creationId xmlns:p14="http://schemas.microsoft.com/office/powerpoint/2010/main" val="68587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7938E4F-AA93-4065-8004-A3FE6CB35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7CFFD4B-A548-43CB-A653-2E0E0DCE6F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88420" y="1970305"/>
            <a:ext cx="4590487" cy="3971387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This website would greatly help to publicize and to introduce products to the </a:t>
            </a:r>
            <a:r>
              <a:rPr lang="en-US" sz="2800">
                <a:solidFill>
                  <a:schemeClr val="tx1"/>
                </a:solidFill>
              </a:rPr>
              <a:t>public who </a:t>
            </a:r>
            <a:r>
              <a:rPr lang="en-US" sz="2800" dirty="0">
                <a:solidFill>
                  <a:schemeClr val="tx1"/>
                </a:solidFill>
              </a:rPr>
              <a:t>are mostly into online purchase.</a:t>
            </a:r>
          </a:p>
        </p:txBody>
      </p:sp>
      <p:sp>
        <p:nvSpPr>
          <p:cNvPr id="32" name="Date Placeholder 31">
            <a:extLst>
              <a:ext uri="{FF2B5EF4-FFF2-40B4-BE49-F238E27FC236}">
                <a16:creationId xmlns:a16="http://schemas.microsoft.com/office/drawing/2014/main" id="{1B8D4407-18D1-4FB3-B14F-9AC6899C01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27/10/202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D3BBC6D0-24F1-4125-B4D0-F714412AE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792F7-1D9E-4C7E-A103-E8EDFDC2691E}" type="slidenum">
              <a:rPr lang="en-US" smtClean="0"/>
              <a:t>5</a:t>
            </a:fld>
            <a:endParaRPr lang="en-US" dirty="0"/>
          </a:p>
        </p:txBody>
      </p:sp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83995F59-CE57-89C8-1F8A-FF5ACD4D978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14156" r="14156"/>
          <a:stretch>
            <a:fillRect/>
          </a:stretch>
        </p:blipFill>
        <p:spPr/>
      </p:pic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1DE9F554-E10A-18DC-047C-31629A6023D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4"/>
          <a:srcRect/>
          <a:stretch>
            <a:fillRect/>
          </a:stretch>
        </p:blipFill>
        <p:spPr>
          <a:xfrm>
            <a:off x="3797399" y="1712050"/>
            <a:ext cx="2167719" cy="2167719"/>
          </a:xfrm>
        </p:spPr>
      </p:pic>
      <p:pic>
        <p:nvPicPr>
          <p:cNvPr id="18" name="Picture Placeholder 17">
            <a:extLst>
              <a:ext uri="{FF2B5EF4-FFF2-40B4-BE49-F238E27FC236}">
                <a16:creationId xmlns:a16="http://schemas.microsoft.com/office/drawing/2014/main" id="{0F67E976-ADC4-386E-54F5-3F2777B43177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5"/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27803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5A9F0BF-3677-4288-B4E6-4654A30E9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622" y="258212"/>
            <a:ext cx="4198182" cy="1158857"/>
          </a:xfrm>
        </p:spPr>
        <p:txBody>
          <a:bodyPr>
            <a:normAutofit/>
          </a:bodyPr>
          <a:lstStyle/>
          <a:p>
            <a:r>
              <a:rPr lang="en-US" sz="6000" dirty="0"/>
              <a:t>Team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914A2ACB-01B1-4692-98E0-46CE633AC4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27/10/202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2ED516DC-C8A4-4CBA-8798-5509B023FC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792F7-1D9E-4C7E-A103-E8EDFDC2691E}" type="slidenum">
              <a:rPr lang="en-US" smtClean="0"/>
              <a:t>6</a:t>
            </a:fld>
            <a:endParaRPr lang="en-US" dirty="0"/>
          </a:p>
        </p:txBody>
      </p:sp>
      <p:graphicFrame>
        <p:nvGraphicFramePr>
          <p:cNvPr id="7" name="Content Placeholder 2" descr="Team Smart Art">
            <a:extLst>
              <a:ext uri="{FF2B5EF4-FFF2-40B4-BE49-F238E27FC236}">
                <a16:creationId xmlns:a16="http://schemas.microsoft.com/office/drawing/2014/main" id="{FEE390D4-E3D2-4A1B-814C-E868A0E10D9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25485640"/>
              </p:ext>
            </p:extLst>
          </p:nvPr>
        </p:nvGraphicFramePr>
        <p:xfrm>
          <a:off x="392256" y="1669021"/>
          <a:ext cx="11407487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352570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EC71233-C059-4A8E-B294-37D3A68E0FA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C0393310-EA69-45C3-BEFC-CB801DC0144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Katrina’s</a:t>
            </a:r>
          </a:p>
          <a:p>
            <a:r>
              <a:rPr lang="en-US" dirty="0"/>
              <a:t>		</a:t>
            </a:r>
          </a:p>
          <a:p>
            <a:r>
              <a:rPr lang="en-US" dirty="0"/>
              <a:t>		Bakeshop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526F9-A7E7-4B72-967B-74782460DF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27/10/202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577696B5-6E42-44CF-8CE1-83B795060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7</a:t>
            </a:fld>
            <a:endParaRPr lang="en-US" dirty="0"/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CB1AA87F-FDC7-F30F-9289-F7E8E4FEB01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10564" b="10564"/>
          <a:stretch>
            <a:fillRect/>
          </a:stretch>
        </p:blipFill>
        <p:spPr>
          <a:xfrm>
            <a:off x="6306040" y="479808"/>
            <a:ext cx="4833901" cy="5696168"/>
          </a:xfrm>
        </p:spPr>
      </p:pic>
    </p:spTree>
    <p:extLst>
      <p:ext uri="{BB962C8B-B14F-4D97-AF65-F5344CB8AC3E}">
        <p14:creationId xmlns:p14="http://schemas.microsoft.com/office/powerpoint/2010/main" val="1207573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22618F7-18BF-4051-9DE5-A9D1FF4469C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2779174-7527-490F-870B-C81F06E4E9E2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B3E117AD-7972-4C19-8EE9-C96E6C3AD3E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88</TotalTime>
  <Words>182</Words>
  <Application>Microsoft Office PowerPoint</Application>
  <PresentationFormat>Widescreen</PresentationFormat>
  <Paragraphs>56</Paragraphs>
  <Slides>7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Trebuchet MS</vt:lpstr>
      <vt:lpstr>Wingdings 3</vt:lpstr>
      <vt:lpstr>Facet</vt:lpstr>
      <vt:lpstr>Bakeshop  Themed   Website</vt:lpstr>
      <vt:lpstr>Concept</vt:lpstr>
      <vt:lpstr>Agenda</vt:lpstr>
      <vt:lpstr>Technologies Used</vt:lpstr>
      <vt:lpstr>Summary</vt:lpstr>
      <vt:lpstr>Team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dc:creator>Kriss</dc:creator>
  <cp:lastModifiedBy>Kriss</cp:lastModifiedBy>
  <cp:revision>13</cp:revision>
  <dcterms:created xsi:type="dcterms:W3CDTF">2022-10-27T01:58:53Z</dcterms:created>
  <dcterms:modified xsi:type="dcterms:W3CDTF">2022-10-27T05:20:43Z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